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notesSlides/notesSlide5.xml" ContentType="application/vnd.openxmlformats-officedocument.presentationml.notesSlide+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0" r:id="rId1"/>
  </p:sldMasterIdLst>
  <p:notesMasterIdLst>
    <p:notesMasterId r:id="rId21"/>
  </p:notesMasterIdLst>
  <p:sldIdLst>
    <p:sldId id="257" r:id="rId2"/>
    <p:sldId id="294" r:id="rId3"/>
    <p:sldId id="305" r:id="rId4"/>
    <p:sldId id="301" r:id="rId5"/>
    <p:sldId id="322" r:id="rId6"/>
    <p:sldId id="328" r:id="rId7"/>
    <p:sldId id="311" r:id="rId8"/>
    <p:sldId id="312" r:id="rId9"/>
    <p:sldId id="313" r:id="rId10"/>
    <p:sldId id="318" r:id="rId11"/>
    <p:sldId id="314" r:id="rId12"/>
    <p:sldId id="326" r:id="rId13"/>
    <p:sldId id="317" r:id="rId14"/>
    <p:sldId id="319" r:id="rId15"/>
    <p:sldId id="324" r:id="rId16"/>
    <p:sldId id="287" r:id="rId17"/>
    <p:sldId id="323" r:id="rId18"/>
    <p:sldId id="264" r:id="rId19"/>
    <p:sldId id="265" r:id="rId20"/>
  </p:sldIdLst>
  <p:sldSz cx="9144000" cy="5143500" type="screen16x9"/>
  <p:notesSz cx="6794500" cy="99187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ECECEC"/>
    <a:srgbClr val="E6E6E6"/>
    <a:srgbClr val="008CFF"/>
    <a:srgbClr val="371AE4"/>
    <a:srgbClr val="F5F205"/>
    <a:srgbClr val="282828"/>
    <a:srgbClr val="00D878"/>
    <a:srgbClr val="FF8C00"/>
    <a:srgbClr val="FFFFFF"/>
    <a:srgbClr val="1A97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7CE84F3-28C3-443E-9E96-99CF82512B78}" styleName="Dunkle Formatvorlage 1 - Akz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1E4AEA4-8DFA-4A89-87EB-49C32662AFE0}" styleName="Mittlere Formatvorlage 2 - Akz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2833802-FEF1-4C79-8D5D-14CF1EAF98D9}" styleName="Helle Formatvorlage 2 - Akz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0E3FDE45-AF77-4B5C-9715-49D594BDF05E}" styleName="Helle Formatvorlage 1 - Akz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510" autoAdjust="0"/>
    <p:restoredTop sz="82609" autoAdjust="0"/>
  </p:normalViewPr>
  <p:slideViewPr>
    <p:cSldViewPr>
      <p:cViewPr>
        <p:scale>
          <a:sx n="125" d="100"/>
          <a:sy n="125" d="100"/>
        </p:scale>
        <p:origin x="456" y="60"/>
      </p:cViewPr>
      <p:guideLst>
        <p:guide orient="horz" pos="1620"/>
        <p:guide pos="2880"/>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de-DE" dirty="0"/>
              <a:t>Benutzte</a:t>
            </a:r>
            <a:r>
              <a:rPr lang="de-DE" baseline="0" dirty="0"/>
              <a:t> Objekte </a:t>
            </a:r>
            <a:endParaRPr lang="de-DE"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de-DE"/>
        </a:p>
      </c:txPr>
    </c:title>
    <c:autoTitleDeleted val="0"/>
    <c:plotArea>
      <c:layout/>
      <c:barChart>
        <c:barDir val="col"/>
        <c:grouping val="clustered"/>
        <c:varyColors val="0"/>
        <c:ser>
          <c:idx val="0"/>
          <c:order val="0"/>
          <c:tx>
            <c:strRef>
              <c:f>Tabelle1!$B$1</c:f>
              <c:strCache>
                <c:ptCount val="1"/>
                <c:pt idx="0">
                  <c:v>ABAP-Methoden</c:v>
                </c:pt>
              </c:strCache>
            </c:strRef>
          </c:tx>
          <c:spPr>
            <a:solidFill>
              <a:schemeClr val="accent1"/>
            </a:solidFill>
            <a:ln>
              <a:noFill/>
            </a:ln>
            <a:effectLst/>
          </c:spPr>
          <c:invertIfNegative val="0"/>
          <c:cat>
            <c:strRef>
              <c:f>Tabelle1!$A$2:$A$3</c:f>
              <c:strCache>
                <c:ptCount val="2"/>
                <c:pt idx="0">
                  <c:v>Alt</c:v>
                </c:pt>
                <c:pt idx="1">
                  <c:v>Neu</c:v>
                </c:pt>
              </c:strCache>
            </c:strRef>
          </c:cat>
          <c:val>
            <c:numRef>
              <c:f>Tabelle1!$B$2:$B$3</c:f>
              <c:numCache>
                <c:formatCode>General</c:formatCode>
                <c:ptCount val="2"/>
                <c:pt idx="0">
                  <c:v>22</c:v>
                </c:pt>
                <c:pt idx="1">
                  <c:v>2</c:v>
                </c:pt>
              </c:numCache>
            </c:numRef>
          </c:val>
          <c:extLst>
            <c:ext xmlns:c16="http://schemas.microsoft.com/office/drawing/2014/chart" uri="{C3380CC4-5D6E-409C-BE32-E72D297353CC}">
              <c16:uniqueId val="{00000000-7369-42D6-9484-8E625A4BF500}"/>
            </c:ext>
          </c:extLst>
        </c:ser>
        <c:ser>
          <c:idx val="1"/>
          <c:order val="1"/>
          <c:tx>
            <c:strRef>
              <c:f>Tabelle1!$C$1</c:f>
              <c:strCache>
                <c:ptCount val="1"/>
                <c:pt idx="0">
                  <c:v>CDS-Views</c:v>
                </c:pt>
              </c:strCache>
            </c:strRef>
          </c:tx>
          <c:spPr>
            <a:solidFill>
              <a:schemeClr val="accent2"/>
            </a:solidFill>
            <a:ln>
              <a:noFill/>
            </a:ln>
            <a:effectLst/>
          </c:spPr>
          <c:invertIfNegative val="0"/>
          <c:cat>
            <c:strRef>
              <c:f>Tabelle1!$A$2:$A$3</c:f>
              <c:strCache>
                <c:ptCount val="2"/>
                <c:pt idx="0">
                  <c:v>Alt</c:v>
                </c:pt>
                <c:pt idx="1">
                  <c:v>Neu</c:v>
                </c:pt>
              </c:strCache>
            </c:strRef>
          </c:cat>
          <c:val>
            <c:numRef>
              <c:f>Tabelle1!$C$2:$C$3</c:f>
              <c:numCache>
                <c:formatCode>General</c:formatCode>
                <c:ptCount val="2"/>
                <c:pt idx="0">
                  <c:v>0</c:v>
                </c:pt>
                <c:pt idx="1">
                  <c:v>6</c:v>
                </c:pt>
              </c:numCache>
            </c:numRef>
          </c:val>
          <c:extLst>
            <c:ext xmlns:c16="http://schemas.microsoft.com/office/drawing/2014/chart" uri="{C3380CC4-5D6E-409C-BE32-E72D297353CC}">
              <c16:uniqueId val="{00000001-7369-42D6-9484-8E625A4BF500}"/>
            </c:ext>
          </c:extLst>
        </c:ser>
        <c:ser>
          <c:idx val="2"/>
          <c:order val="2"/>
          <c:tx>
            <c:strRef>
              <c:f>Tabelle1!$D$1</c:f>
              <c:strCache>
                <c:ptCount val="1"/>
                <c:pt idx="0">
                  <c:v>Frontend-Views(JS, XML)</c:v>
                </c:pt>
              </c:strCache>
            </c:strRef>
          </c:tx>
          <c:spPr>
            <a:solidFill>
              <a:schemeClr val="accent3"/>
            </a:solidFill>
            <a:ln>
              <a:noFill/>
            </a:ln>
            <a:effectLst/>
          </c:spPr>
          <c:invertIfNegative val="0"/>
          <c:cat>
            <c:strRef>
              <c:f>Tabelle1!$A$2:$A$3</c:f>
              <c:strCache>
                <c:ptCount val="2"/>
                <c:pt idx="0">
                  <c:v>Alt</c:v>
                </c:pt>
                <c:pt idx="1">
                  <c:v>Neu</c:v>
                </c:pt>
              </c:strCache>
            </c:strRef>
          </c:cat>
          <c:val>
            <c:numRef>
              <c:f>Tabelle1!$D$2:$D$3</c:f>
              <c:numCache>
                <c:formatCode>General</c:formatCode>
                <c:ptCount val="2"/>
                <c:pt idx="0">
                  <c:v>4</c:v>
                </c:pt>
                <c:pt idx="1">
                  <c:v>2</c:v>
                </c:pt>
              </c:numCache>
            </c:numRef>
          </c:val>
          <c:extLst>
            <c:ext xmlns:c16="http://schemas.microsoft.com/office/drawing/2014/chart" uri="{C3380CC4-5D6E-409C-BE32-E72D297353CC}">
              <c16:uniqueId val="{00000002-7369-42D6-9484-8E625A4BF500}"/>
            </c:ext>
          </c:extLst>
        </c:ser>
        <c:dLbls>
          <c:showLegendKey val="0"/>
          <c:showVal val="0"/>
          <c:showCatName val="0"/>
          <c:showSerName val="0"/>
          <c:showPercent val="0"/>
          <c:showBubbleSize val="0"/>
        </c:dLbls>
        <c:gapWidth val="219"/>
        <c:axId val="769954224"/>
        <c:axId val="769957832"/>
      </c:barChart>
      <c:catAx>
        <c:axId val="76995422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crossAx val="769957832"/>
        <c:crosses val="autoZero"/>
        <c:auto val="1"/>
        <c:lblAlgn val="ctr"/>
        <c:lblOffset val="100"/>
        <c:noMultiLvlLbl val="0"/>
      </c:catAx>
      <c:valAx>
        <c:axId val="769957832"/>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crossAx val="769954224"/>
        <c:crosses val="autoZero"/>
        <c:crossBetween val="between"/>
        <c:majorUnit val="2"/>
        <c:minorUnit val="0.4"/>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03T12:08:52.038"/>
    </inkml:context>
    <inkml:brush xml:id="br0">
      <inkml:brushProperty name="width" value="0.05" units="cm"/>
      <inkml:brushProperty name="height" value="0.05" units="cm"/>
    </inkml:brush>
  </inkml:definitions>
  <inkml:trace contextRef="#ctx0" brushRef="#br0">126 360 24575,'-9'55'0,"0"3"0,2 20 0,4-61 0,1-1 0,-2 31 0,6-75 0,5-45 0,2-9 0,-9 69 0,2 0 0,0-2 0,0 2 0,1-1 0,1 1 0,-1 1 0,10-23 0,-13 35 0,0 0 0,2 0 0,-2 0 0,0 0 0,0 0 0,0 0 0,0 0 0,0 0 0,0 0 0,0 0 0,0 0 0,0 0 0,0 0 0,0 0 0,1 0 0,-1 0 0,0 0 0,0 0 0,0 0 0,0 0 0,0 0 0,0 0 0,0 0 0,0 0 0,0 0 0,0 0 0,2 0 0,-2 0 0,0 0 0,0 0 0,0 0 0,0 0 0,0 0 0,0 0 0,0 0 0,0 0 0,0 0 0,0 0 0,0 0 0,0 0 0,2 0 0,-2 2 0,0-2 0,0 0 0,0 0 0,0 0 0,0 0 0,0 2 0,0-2 0,0 0 0,0 0 0,0 0 0,0 0 0,0 0 0,0 0 0,0 0 0,9 20 0,2 21 0,-6 12 0,1 95 0,-6-171 0,0 1 0,3-1 0,-1 1 0,1 1 0,12-32 0,-12 36 0,6-8 0,-5 27 0,-2 18 0,-11 136 0,9-156 0,-16-277 0,16 214 0,0 29 0,0 72 0,-2 65 0,-18 107 0,18-152 0,2-43 0,0-2 0,-1 2 0,-5 20 0,6-35 0,0 0 0,0 0 0,0 0 0,0 0 0,0 0 0,0 0 0,0 0 0,0 0 0,0 0 0,0 0 0,-2 0 0,2 0 0,0 0 0,0 0 0,0 0 0,0 0 0,0 0 0,0 0 0,0 0 0,0 0 0,0 0 0,0 0 0,0 0 0,0 0 0,0 0 0,0 0 0,0 0 0,0 0 0,0 0 0,0 0 0,0 0 0,0 0 0,0 0 0,0 0 0,0 0 0,0 0 0,-1 0 0,1 0 0,0 0 0,0 0 0,0 0 0,0 0 0,0 0 0,0 0 0,0 0 0,0 0 0,0 1 0,0-1 0,0 0 0,0 0 0,0 0 0,0 0 0,0 0 0,-4-13 0,0-20 0,4 5 0,-1-24 0,-1 1 0,-18-84 0,11 90 0,0-3 0,0-48 0,9-14 0,-7 175 0,-16 70 0,3-2 0,29-381 0,-18 197 0,9 47 0,-3 1 0,3-2 0,-2 0 0,2 2 0,-2-2 0,2 0 0,0 0 0,0 1 0,0-1 0,0 0 0,0 2 0,2-2 0,-2 2 0,2-2 0,-2 0 0,3 0 0,-3 2 0,2-1 0,3-7 0,-5 11 0,0 0 0,0 0 0,0 0 0,0 0 0,0 0 0,0 0 0,0 0 0,0 0 0,2 0 0,-2 0 0,0 0 0,0 0 0,0 0 0,0 0 0,0 0 0,0 0 0,0 0 0,0 0 0,0-2 0,0 2 0,0 0 0,0 0 0,0 0 0,0 0 0,0 0 0,0 0 0,2 0 0,-2 0 0,0 0 0,0 0 0,0 0 0,0 0 0,0 0 0,0 0 0,0 0 0,0 0 0,0 0 0,0 2 0,0-2 0,0 0 0,0 0 0,0 0 0,0 0 0,0 0 0,2 0 0,-2 0 0,0 0 0,0 0 0,0 0 0,0 0 0,0 0 0,0 0 0,0 0 0,0 0 0,0 0 0,0 0 0,0 0 0,0 0 0,0 0 0,0 1 0,0-1 0,0 0 0,0 0 0,0 0 0,0 0 0,0 0 0,3 17 0,-1 14 0,-2-19 0,2 0 0,-2-1 0,3 1 0,-1 0 0,2-1 0,5 14 0,-6-13 0,3 1 0,-3-1 0,-1 1 0,2-1 0,-1 17 0,-5-2 0,2-20 0,0-1 0,-1-1 0,1 2 0,1 0 0,-1-1 0,0 1 0,4 8 0,0-19 0,-3 1 0,1 0 0,2-1 0,-2 1 0,-2-2 0,1 2 0,1 0 0,2-6 0,1-9 0,0 0 0,1-1 0,-3 0 0,1 0 0,-2-1 0,0 2 0,-1-23 0,-1 52 0,-1 2 0,1-1 0,-6 26 0,-3 15 0,7 245 0,2-167 0,4-164 0,0 1 0,10-38 0,2-16 0,15-83 0,-31 180 0,0-1 0,1 0 0,-1 2 0,2-2 0,2 11 0,5 36 0,-18 218 0,9-268 0,0-7 0,-4-22 0,-1-31 0,5-10 0,0 37 0,0 24 0,0 5 0,3 55 0,-6 1 0,-1-3 0,-19 108 0,18-147 0,-3 13 0,1 0 0,-4 51 0,4 9 0,-2 73 0,2-115 0,7-47 0,0 1 0,0 1 0,0-1 0,0 0 0,-2-1 0,2 1 0,0 1 0,-1-1 0,1-2 0,-2 2 0,2 1 0,-2-1 0,0-2 0,2 3 0,-2-1 0,1-2 0,1 1 0,-4 1 0,4 0 0,-4-1 0,3-1 0,1 0 0,0 0 0,-2 0 0,2 0 0,-2 0 0,2 0 0,0 0 0,-2-1 0,2 1 0,0 0 0,-2 0 0,2 0 0,0-2 0,-1 2 0,1-2 0,-2 2 0,2 0 0,0 0 0,0-1 0,-2 1 0,2 0 0,0-2 0,0 2 0,0 0 0,-2-2 0,2 2 0,0-1 0,0 1 0,0-2 0,0 2 0,0 0 0,0-2 0,0 1 0,0 1 0,0 0 0,0-2 0,0 2 0,0-2 0,0-41 0,0 31 0,-7-135 0,5 74 0,4-77 0,5 105 0,-5 37 0,2-2 0,-3 2 0,1-2 0,-2-12 0,4-21 0,-2 33 0,-2 2 0,0-2 0,0 2 0,0-2 0,-2-12 0,-11-98 0,13 117 0,0 0 0,0 0 0,-1-1 0,1 3 0,-2-3 0,2 1 0,-2 0 0,2 1 0,-2-1 0,-3-4 0,5 7 0,0 0 0,0-2 0,0 2 0,0 0 0,0 0 0,0 0 0,0 0 0,0 0 0,0 0 0,-2 0 0,2 0 0,0 0 0,0 0 0,0 0 0,0 0 0,0 0 0,0 0 0,0 0 0,0 0 0,0 0 0,-2 0 0,2-1 0,0 1 0,0 0 0,0 0 0,0 1 0,0-1 0,0 0 0,0 0 0,0 0 0,-2 0 0,2 0 0,0 0 0,0 0 0,0 0 0,0 0 0,0 0 0,0 0 0,0 0 0,0 0 0,0 0 0,-1 0 0,1 0 0,0 0 0,0 2 0,-4 20 0,2 41 0,2-57 0,0-7 0,0-34 0,-7-130 0,-2 119 0,0 8 0,2 3 0,3 30 0,3 0 0,-1 0 0,2-2 0,-2 2 0,2 0 0,0-6 0,0-31 0,14-74 0,-10 41 0,-4 45 0,-2 24 0,2 9 0,-7 178 0,3-153 0,3-1 0,-12 47 0,8-47 0,1 0 0,-3 51 0,7-67 0,7 180 0,-3-171 0,-1 0 0,3 0 0,10 28 0,5 25 0,-19-48 0,2 0 0,-4-2 0,-2 52 0,0-10 0,2 295-1365</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03T12:11:33.617"/>
    </inkml:context>
    <inkml:brush xml:id="br0">
      <inkml:brushProperty name="width" value="0.05" units="cm"/>
      <inkml:brushProperty name="height" value="0.05" units="cm"/>
      <inkml:brushProperty name="color" value="#FFFFFF"/>
    </inkml:brush>
  </inkml:definitions>
  <inkml:trace contextRef="#ctx0" brushRef="#br0">1 0 24575</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03T12:08:52.038"/>
    </inkml:context>
    <inkml:brush xml:id="br0">
      <inkml:brushProperty name="width" value="0.05" units="cm"/>
      <inkml:brushProperty name="height" value="0.05" units="cm"/>
    </inkml:brush>
  </inkml:definitions>
  <inkml:trace contextRef="#ctx0" brushRef="#br0">126 360 24575,'-9'55'0,"0"3"0,2 20 0,4-61 0,1-1 0,-2 31 0,6-75 0,5-45 0,2-9 0,-9 69 0,2 0 0,0-2 0,0 2 0,1-1 0,1 1 0,-1 1 0,10-23 0,-13 35 0,0 0 0,2 0 0,-2 0 0,0 0 0,0 0 0,0 0 0,0 0 0,0 0 0,0 0 0,0 0 0,0 0 0,0 0 0,0 0 0,0 0 0,1 0 0,-1 0 0,0 0 0,0 0 0,0 0 0,0 0 0,0 0 0,0 0 0,0 0 0,0 0 0,0 0 0,0 0 0,2 0 0,-2 0 0,0 0 0,0 0 0,0 0 0,0 0 0,0 0 0,0 0 0,0 0 0,0 0 0,0 0 0,0 0 0,0 0 0,0 0 0,2 0 0,-2 2 0,0-2 0,0 0 0,0 0 0,0 0 0,0 0 0,0 2 0,0-2 0,0 0 0,0 0 0,0 0 0,0 0 0,0 0 0,0 0 0,0 0 0,9 20 0,2 21 0,-6 12 0,1 95 0,-6-171 0,0 1 0,3-1 0,-1 1 0,1 1 0,12-32 0,-12 36 0,6-8 0,-5 27 0,-2 18 0,-11 136 0,9-156 0,-16-277 0,16 214 0,0 29 0,0 72 0,-2 65 0,-18 107 0,18-152 0,2-43 0,0-2 0,-1 2 0,-5 20 0,6-35 0,0 0 0,0 0 0,0 0 0,0 0 0,0 0 0,0 0 0,0 0 0,0 0 0,0 0 0,0 0 0,-2 0 0,2 0 0,0 0 0,0 0 0,0 0 0,0 0 0,0 0 0,0 0 0,0 0 0,0 0 0,0 0 0,0 0 0,0 0 0,0 0 0,0 0 0,0 0 0,0 0 0,0 0 0,0 0 0,0 0 0,0 0 0,0 0 0,0 0 0,0 0 0,0 0 0,0 0 0,-1 0 0,1 0 0,0 0 0,0 0 0,0 0 0,0 0 0,0 0 0,0 0 0,0 0 0,0 0 0,0 1 0,0-1 0,0 0 0,0 0 0,0 0 0,0 0 0,0 0 0,-4-13 0,0-20 0,4 5 0,-1-24 0,-1 1 0,-18-84 0,11 90 0,0-3 0,0-48 0,9-14 0,-7 175 0,-16 70 0,3-2 0,29-381 0,-18 197 0,9 47 0,-3 1 0,3-2 0,-2 0 0,2 2 0,-2-2 0,2 0 0,0 0 0,0 1 0,0-1 0,0 0 0,0 2 0,2-2 0,-2 2 0,2-2 0,-2 0 0,3 0 0,-3 2 0,2-1 0,3-7 0,-5 11 0,0 0 0,0 0 0,0 0 0,0 0 0,0 0 0,0 0 0,0 0 0,0 0 0,2 0 0,-2 0 0,0 0 0,0 0 0,0 0 0,0 0 0,0 0 0,0 0 0,0 0 0,0 0 0,0-2 0,0 2 0,0 0 0,0 0 0,0 0 0,0 0 0,0 0 0,0 0 0,2 0 0,-2 0 0,0 0 0,0 0 0,0 0 0,0 0 0,0 0 0,0 0 0,0 0 0,0 0 0,0 0 0,0 2 0,0-2 0,0 0 0,0 0 0,0 0 0,0 0 0,0 0 0,2 0 0,-2 0 0,0 0 0,0 0 0,0 0 0,0 0 0,0 0 0,0 0 0,0 0 0,0 0 0,0 0 0,0 0 0,0 0 0,0 0 0,0 0 0,0 1 0,0-1 0,0 0 0,0 0 0,0 0 0,0 0 0,0 0 0,3 17 0,-1 14 0,-2-19 0,2 0 0,-2-1 0,3 1 0,-1 0 0,2-1 0,5 14 0,-6-13 0,3 1 0,-3-1 0,-1 1 0,2-1 0,-1 17 0,-5-2 0,2-20 0,0-1 0,-1-1 0,1 2 0,1 0 0,-1-1 0,0 1 0,4 8 0,0-19 0,-3 1 0,1 0 0,2-1 0,-2 1 0,-2-2 0,1 2 0,1 0 0,2-6 0,1-9 0,0 0 0,1-1 0,-3 0 0,1 0 0,-2-1 0,0 2 0,-1-23 0,-1 52 0,-1 2 0,1-1 0,-6 26 0,-3 15 0,7 245 0,2-167 0,4-164 0,0 1 0,10-38 0,2-16 0,15-83 0,-31 180 0,0-1 0,1 0 0,-1 2 0,2-2 0,2 11 0,5 36 0,-18 218 0,9-268 0,0-7 0,-4-22 0,-1-31 0,5-10 0,0 37 0,0 24 0,0 5 0,3 55 0,-6 1 0,-1-3 0,-19 108 0,18-147 0,-3 13 0,1 0 0,-4 51 0,4 9 0,-2 73 0,2-115 0,7-47 0,0 1 0,0 1 0,0-1 0,0 0 0,-2-1 0,2 1 0,0 1 0,-1-1 0,1-2 0,-2 2 0,2 1 0,-2-1 0,0-2 0,2 3 0,-2-1 0,1-2 0,1 1 0,-4 1 0,4 0 0,-4-1 0,3-1 0,1 0 0,0 0 0,-2 0 0,2 0 0,-2 0 0,2 0 0,0 0 0,-2-1 0,2 1 0,0 0 0,-2 0 0,2 0 0,0-2 0,-1 2 0,1-2 0,-2 2 0,2 0 0,0 0 0,0-1 0,-2 1 0,2 0 0,0-2 0,0 2 0,0 0 0,-2-2 0,2 2 0,0-1 0,0 1 0,0-2 0,0 2 0,0 0 0,0-2 0,0 1 0,0 1 0,0 0 0,0-2 0,0 2 0,0-2 0,0-41 0,0 31 0,-7-135 0,5 74 0,4-77 0,5 105 0,-5 37 0,2-2 0,-3 2 0,1-2 0,-2-12 0,4-21 0,-2 33 0,-2 2 0,0-2 0,0 2 0,0-2 0,-2-12 0,-11-98 0,13 117 0,0 0 0,0 0 0,-1-1 0,1 3 0,-2-3 0,2 1 0,-2 0 0,2 1 0,-2-1 0,-3-4 0,5 7 0,0 0 0,0-2 0,0 2 0,0 0 0,0 0 0,0 0 0,0 0 0,0 0 0,0 0 0,-2 0 0,2 0 0,0 0 0,0 0 0,0 0 0,0 0 0,0 0 0,0 0 0,0 0 0,0 0 0,0 0 0,-2 0 0,2-1 0,0 1 0,0 0 0,0 0 0,0 1 0,0-1 0,0 0 0,0 0 0,0 0 0,-2 0 0,2 0 0,0 0 0,0 0 0,0 0 0,0 0 0,0 0 0,0 0 0,0 0 0,0 0 0,0 0 0,-1 0 0,1 0 0,0 0 0,0 2 0,-4 20 0,2 41 0,2-57 0,0-7 0,0-34 0,-7-130 0,-2 119 0,0 8 0,2 3 0,3 30 0,3 0 0,-1 0 0,2-2 0,-2 2 0,2 0 0,0-6 0,0-31 0,14-74 0,-10 41 0,-4 45 0,-2 24 0,2 9 0,-7 178 0,3-153 0,3-1 0,-12 47 0,8-47 0,1 0 0,-3 51 0,7-67 0,7 180 0,-3-171 0,-1 0 0,3 0 0,10 28 0,5 25 0,-19-48 0,2 0 0,-4-2 0,-2 52 0,0-10 0,2 295-1365</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03T12:09:06.968"/>
    </inkml:context>
    <inkml:brush xml:id="br0">
      <inkml:brushProperty name="width" value="0.05" units="cm"/>
      <inkml:brushProperty name="height" value="0.05" units="cm"/>
      <inkml:brushProperty name="color" value="#FFFFFF"/>
    </inkml:brush>
  </inkml:definitions>
  <inkml:trace contextRef="#ctx0" brushRef="#br0">1 1 24575</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03T12:09:02.233"/>
    </inkml:context>
    <inkml:brush xml:id="br0">
      <inkml:brushProperty name="width" value="0.05" units="cm"/>
      <inkml:brushProperty name="height" value="0.05" units="cm"/>
      <inkml:brushProperty name="color" value="#FFFFFF"/>
    </inkml:brush>
  </inkml:definitions>
  <inkml:trace contextRef="#ctx0" brushRef="#br0">1 308 24575,'2'-6'0,"-2"-1"0,2 0 0,-2 1 0,1-1 0,1 2 0,2-2 0,3-8 0,-5 9 0,1-1 0,-1 0 0,0 1 0,0-1 0,-1 1 0,3-1 0,-2-8 0,12-106 0,-14 66-1365,0 45-5461</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03T12:09:03.354"/>
    </inkml:context>
    <inkml:brush xml:id="br0">
      <inkml:brushProperty name="width" value="0.05" units="cm"/>
      <inkml:brushProperty name="height" value="0.05" units="cm"/>
      <inkml:brushProperty name="color" value="#FFFFFF"/>
    </inkml:brush>
  </inkml:definitions>
  <inkml:trace contextRef="#ctx0" brushRef="#br0">22 541 24575,'4'-100'0,"-2"50"0,-2 2 0,-9-95 0,2 117 0,3 9 0,2-1 0,1 1 0,-1-1 0,0 1 0,4-34 0,1 24-1365,-3 19-5461</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03T12:09:25.865"/>
    </inkml:context>
    <inkml:brush xml:id="br0">
      <inkml:brushProperty name="width" value="0.05" units="cm"/>
      <inkml:brushProperty name="height" value="0.05" units="cm"/>
      <inkml:brushProperty name="color" value="#FFFFFF"/>
    </inkml:brush>
  </inkml:definitions>
  <inkml:trace contextRef="#ctx0" brushRef="#br0">76 1622 24575,'9'-270'0,"-5"233"0,-2-1 0,-2 1 0,-6-54 0,6 89 0,0 2 0,0 0 0,0 0 0,0 0 0,0 0 0,0 0 0,0 0 0,0-1 0,0 1 0,0 0 0,0 0 0,0 0 0,0 0 0,0 0 0,0-2 0,0 2 0,0 0 0,-2 0 0,2-2 0,0 2 0,0 0 0,0 0 0,0 0 0,0 0 0,0 0 0,0 0 0,0 0 0,0 0 0,-1-1 0,1 1 0,0 0 0,0 0 0,0 0 0,-2 0 0,2 0 0,0 0 0,0 0 0,0 0 0,0 0 0,0 0 0,-2 0 0,2 0 0,0 0 0,0 0 0,0 0 0,0 0 0,0 0 0,0 0 0,-2 0 0,2 0 0,-11 15 0,-6 21 0,11-11 0,1 0 0,1-2 0,1 2 0,1 0 0,0 38 0,-3-6 0,3-52 0,2-9 0,2-26 0,1-119 0,-1 21 0,0 115 0,-2 0 0,2 1 0,-1-1 0,3 1 0,0 0 0,-1-1 0,12-18 0,-12 21 0,2-2 0,-1 2 0,0 0 0,-1 0 0,1 0 0,-2-2 0,-1 1 0,1 1 0,0-2 0,-2 2 0,0-1 0,-2-14 0,4-42 0,5-182 0,9 68 0,-16 146 0,-2 1 0,-1-1 0,-11-58 0,10 76 0,2 7 0,0 0 0,-1 0 0,-1 2 0,-5-15 0,6 29 0,3 3 0,-2-3 0,0 3 0,2-1 0,0 12 0,2 76 0,0-33 0,-9 122 0,-4-112 0,4 3 0,5 146 0,2-217 0,2 2 0,-2 0 0,1-2 0,1 1 0,2-1 0,-2 2 0,1-2 0,-1 2 0,2-2 0,-1 0 0,1 0 0,-1-1 0,6 8 0,-9-12 0,2 0 0,-2 0 0,0 0 0,0 0 0,0 0 0,0 0 0,0 0 0,0 0 0,0 0 0,0 0 0,0 0 0,2 0 0,-2 0 0,0 0 0,0 0 0,0 0 0,0 0 0,0 0 0,0 0 0,0 0 0,0 0 0,0 0 0,2 0 0,-2 0 0,0 0 0,0 0 0,0 0 0,0 0 0,0 0 0,1 0 0,-1 0 0,0-2 0,0 2 0,0 0 0,0 0 0,0 0 0,0 0 0,0 0 0,0 0 0,0 0 0,0 0 0,0 0 0,0 0 0,0-1 0,0 1 0,0 0 0,0 0 0,4-17 0,-4-19 0,0 34 0,-18-232 0,2-22 0,16-74 0,0 501 0,-29 242 0,22-348 0,4 0 0,4 71 0,3-28 0,3 108 0,-7-215 0,0 1 0,0 0 0,0-2 0,0 3 0,0-3 0,0 2 0,0-1 0,2 1 0,-2 0 0,0-1 0,0-1 0,0 4 0,2-4 0,-2 1 0,1 3 0,-1-4 0,2 0 0,-2 0 0,2 0 0,-2 0 0,0 1 0,0-1 0,0 0 0,2 0 0,-2-1 0,0 1 0,0 0 0,2 0 0,-2 0 0,0 0 0,0 0 0,0 0 0,1-2 0,-1 2 0,0 0 0,0 0 0,0 0 0,2 0 0,-2 0 0,0-2 0,0 2 0,0 0 0,0 0 0,2 0 0,-2 0 0,0-1 0,0 1 0,4-5 0,-1 0 0,-1 1 0,0-1 0,1 0 0,-1 0 0,0 0 0,1-8 0,23-226 0,-9 134 0,-13 56 0,0-1 0,-8-58 0,2 28 0,0 201 0,4 130 0,-2-248 0,0-1 0,0 0 0,2-1 0,-2 3 0,0-3 0,0 3 0,2-3 0,0 1 0,-2 0 0,0-1 0,1 1 0,1 1 0,-2-1 0,2-2 0,0 2 0,-2 1 0,2-3 0,-1 2 0,1-1 0,4 3 0,-6-4 0,0 1 0,0-1 0,1 0 0,-1 0 0,0 0 0,0 0 0,2 0 0,-2 0 0,0 0 0,2 0 0,-2 0 0,0 0 0,0 0 0,2 0 0,-2 0 0,0-1 0,0 1 0,0 0 0,1 0 0,-1 0 0,0 0 0,0 0 0,2 0 0,-2-2 0,0 2 0,0 0 0,0 0 0,0 0 0,2 0 0,-2-2 0,2 1 0,-2-1 0,2-1 0,-2 1 0,1 0 0,-1-1 0,0 1 0,2 1 0,-2-1 0,0-1 0,0 1 0,0-3 0,-5-193 0,1 145 0,-14-231 0,-5 72 0,19 159 0,3 1 0,6-59 0,-16 211 0,11 175 0,2-129 0,-2 459 0,2-585 0,0 0 0,1 0 0,10 29 0,-8-32 0,-7-30 0,1-1 0,1-1 0,0 2 0,1-20 0,1-9 0,-2-37 0,0 47 0,0 26 0,0 11 0,-2 83 0,4 94 0,11-124 0,-10-49 0,-1 1 0,0 0 0,0-1 0,-1 1 0,1 12 0,7 167 0,-9 275 0,0-456 0,-2 0 0,2 2 0,-1-2 0,-1 1 0,0 1 0,-5 13 0,7-23 0,0 0 0,0 0 0,0 2 0,0-2 0,0 0 0,-2 0 0,2 0 0,0 0 0,0 0 0,0 0 0,0 0 0,0 0 0,0 0 0,0 0 0,0 0 0,0 0 0,-2 0 0,2 0 0,0 0 0,0 0 0,0 0 0,0 0 0,0 0 0,0 0 0,0 0 0,0 0 0,-1 0 0,1 0 0,0 0 0,0 0 0,0 0 0,0 0 0,0 0 0,0 0 0,0 0 0,0 0 0,-2 0 0,2 0 0,0 0 0,0 0 0,0 0 0,0 0 0,0 0 0,0 0 0,0-2 0,0 2 0,0 0 0,-7-15 0,1-13 0,-1-158 0,-7-65 0,5 168 0,-16-81 0,21 283 0,-17 167 0,-1 16 0,24-207 0,-6-260 0,-1-442 0,7 631 0,0 0 0,6 26 0,1 29 0,-5-36 0,1 82 0,-5-110 0,-1 1 0,-1 1 0,0-2 0,-2 2 0,-5 19 0,9-36 0,0 2 0,0-2 0,0 1 0,0-1 0,0 0 0,0 0 0,0 2 0,0-2 0,0 0 0,0 0 0,0 2 0,-1-2 0,1 0 0,0 0 0,0 1 0,0-1 0,0 2 0,0-2 0,-2 0 0,2 0 0,0 0 0,0 2 0,0-2 0,-2 0 0,2 0 0,-2 0 0,2 0 0,0 1 0,0-1 0,-1 0 0,1 0 0,0 0 0,0 0 0,-2 2 0,-4-22 0,1-28 0,14-228 13,-4 150-702,-14-237 0,8 343-6137</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03T12:11:32.671"/>
    </inkml:context>
    <inkml:brush xml:id="br0">
      <inkml:brushProperty name="width" value="0.05" units="cm"/>
      <inkml:brushProperty name="height" value="0.05" units="cm"/>
      <inkml:brushProperty name="color" value="#FFFFFF"/>
    </inkml:brush>
  </inkml:definitions>
  <inkml:trace contextRef="#ctx0" brushRef="#br0">1 0 24575</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03T12:11:33.182"/>
    </inkml:context>
    <inkml:brush xml:id="br0">
      <inkml:brushProperty name="width" value="0.05" units="cm"/>
      <inkml:brushProperty name="height" value="0.05" units="cm"/>
      <inkml:brushProperty name="color" value="#FFFFFF"/>
    </inkml:brush>
  </inkml:definitions>
  <inkml:trace contextRef="#ctx0" brushRef="#br0">0 0 24575,'3'0'0,"3"0"0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03T12:11:34.004"/>
    </inkml:context>
    <inkml:brush xml:id="br0">
      <inkml:brushProperty name="width" value="0.05" units="cm"/>
      <inkml:brushProperty name="height" value="0.05" units="cm"/>
      <inkml:brushProperty name="color" value="#FFFFFF"/>
    </inkml:brush>
  </inkml:definitions>
  <inkml:trace contextRef="#ctx0" brushRef="#br0">0 0 24575</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03T12:11:34.337"/>
    </inkml:context>
    <inkml:brush xml:id="br0">
      <inkml:brushProperty name="width" value="0.05" units="cm"/>
      <inkml:brushProperty name="height" value="0.05" units="cm"/>
      <inkml:brushProperty name="color" value="#FFFFFF"/>
    </inkml:brush>
  </inkml:definitions>
  <inkml:trace contextRef="#ctx0" brushRef="#br0">0 0 24575</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03T12:09:06.968"/>
    </inkml:context>
    <inkml:brush xml:id="br0">
      <inkml:brushProperty name="width" value="0.05" units="cm"/>
      <inkml:brushProperty name="height" value="0.05" units="cm"/>
      <inkml:brushProperty name="color" value="#FFFFFF"/>
    </inkml:brush>
  </inkml:definitions>
  <inkml:trace contextRef="#ctx0" brushRef="#br0">1 1 24575</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03T12:09:02.233"/>
    </inkml:context>
    <inkml:brush xml:id="br0">
      <inkml:brushProperty name="width" value="0.05" units="cm"/>
      <inkml:brushProperty name="height" value="0.05" units="cm"/>
      <inkml:brushProperty name="color" value="#FFFFFF"/>
    </inkml:brush>
  </inkml:definitions>
  <inkml:trace contextRef="#ctx0" brushRef="#br0">1 308 24575,'2'-6'0,"-2"-1"0,2 0 0,-2 1 0,1-1 0,1 2 0,2-2 0,3-8 0,-5 9 0,1-1 0,-1 0 0,0 1 0,0-1 0,-1 1 0,3-1 0,-2-8 0,12-106 0,-14 66-1365,0 45-5461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03T12:09:03.354"/>
    </inkml:context>
    <inkml:brush xml:id="br0">
      <inkml:brushProperty name="width" value="0.05" units="cm"/>
      <inkml:brushProperty name="height" value="0.05" units="cm"/>
      <inkml:brushProperty name="color" value="#FFFFFF"/>
    </inkml:brush>
  </inkml:definitions>
  <inkml:trace contextRef="#ctx0" brushRef="#br0">22 541 24575,'4'-100'0,"-2"50"0,-2 2 0,-9-95 0,2 117 0,3 9 0,2-1 0,1 1 0,-1-1 0,0 1 0,4-34 0,1 24-1365,-3 19-5461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03T12:09:25.865"/>
    </inkml:context>
    <inkml:brush xml:id="br0">
      <inkml:brushProperty name="width" value="0.05" units="cm"/>
      <inkml:brushProperty name="height" value="0.05" units="cm"/>
      <inkml:brushProperty name="color" value="#FFFFFF"/>
    </inkml:brush>
  </inkml:definitions>
  <inkml:trace contextRef="#ctx0" brushRef="#br0">76 1622 24575,'9'-270'0,"-5"233"0,-2-1 0,-2 1 0,-6-54 0,6 89 0,0 2 0,0 0 0,0 0 0,0 0 0,0 0 0,0 0 0,0 0 0,0-1 0,0 1 0,0 0 0,0 0 0,0 0 0,0 0 0,0 0 0,0-2 0,0 2 0,0 0 0,-2 0 0,2-2 0,0 2 0,0 0 0,0 0 0,0 0 0,0 0 0,0 0 0,0 0 0,0 0 0,0 0 0,-1-1 0,1 1 0,0 0 0,0 0 0,0 0 0,-2 0 0,2 0 0,0 0 0,0 0 0,0 0 0,0 0 0,0 0 0,-2 0 0,2 0 0,0 0 0,0 0 0,0 0 0,0 0 0,0 0 0,0 0 0,-2 0 0,2 0 0,-11 15 0,-6 21 0,11-11 0,1 0 0,1-2 0,1 2 0,1 0 0,0 38 0,-3-6 0,3-52 0,2-9 0,2-26 0,1-119 0,-1 21 0,0 115 0,-2 0 0,2 1 0,-1-1 0,3 1 0,0 0 0,-1-1 0,12-18 0,-12 21 0,2-2 0,-1 2 0,0 0 0,-1 0 0,1 0 0,-2-2 0,-1 1 0,1 1 0,0-2 0,-2 2 0,0-1 0,-2-14 0,4-42 0,5-182 0,9 68 0,-16 146 0,-2 1 0,-1-1 0,-11-58 0,10 76 0,2 7 0,0 0 0,-1 0 0,-1 2 0,-5-15 0,6 29 0,3 3 0,-2-3 0,0 3 0,2-1 0,0 12 0,2 76 0,0-33 0,-9 122 0,-4-112 0,4 3 0,5 146 0,2-217 0,2 2 0,-2 0 0,1-2 0,1 1 0,2-1 0,-2 2 0,1-2 0,-1 2 0,2-2 0,-1 0 0,1 0 0,-1-1 0,6 8 0,-9-12 0,2 0 0,-2 0 0,0 0 0,0 0 0,0 0 0,0 0 0,0 0 0,0 0 0,0 0 0,0 0 0,0 0 0,2 0 0,-2 0 0,0 0 0,0 0 0,0 0 0,0 0 0,0 0 0,0 0 0,0 0 0,0 0 0,0 0 0,2 0 0,-2 0 0,0 0 0,0 0 0,0 0 0,0 0 0,0 0 0,1 0 0,-1 0 0,0-2 0,0 2 0,0 0 0,0 0 0,0 0 0,0 0 0,0 0 0,0 0 0,0 0 0,0 0 0,0 0 0,0 0 0,0-1 0,0 1 0,0 0 0,0 0 0,4-17 0,-4-19 0,0 34 0,-18-232 0,2-22 0,16-74 0,0 501 0,-29 242 0,22-348 0,4 0 0,4 71 0,3-28 0,3 108 0,-7-215 0,0 1 0,0 0 0,0-2 0,0 3 0,0-3 0,0 2 0,0-1 0,2 1 0,-2 0 0,0-1 0,0-1 0,0 4 0,2-4 0,-2 1 0,1 3 0,-1-4 0,2 0 0,-2 0 0,2 0 0,-2 0 0,0 1 0,0-1 0,0 0 0,2 0 0,-2-1 0,0 1 0,0 0 0,2 0 0,-2 0 0,0 0 0,0 0 0,0 0 0,1-2 0,-1 2 0,0 0 0,0 0 0,0 0 0,2 0 0,-2 0 0,0-2 0,0 2 0,0 0 0,0 0 0,2 0 0,-2 0 0,0-1 0,0 1 0,4-5 0,-1 0 0,-1 1 0,0-1 0,1 0 0,-1 0 0,0 0 0,1-8 0,23-226 0,-9 134 0,-13 56 0,0-1 0,-8-58 0,2 28 0,0 201 0,4 130 0,-2-248 0,0-1 0,0 0 0,2-1 0,-2 3 0,0-3 0,0 3 0,2-3 0,0 1 0,-2 0 0,0-1 0,1 1 0,1 1 0,-2-1 0,2-2 0,0 2 0,-2 1 0,2-3 0,-1 2 0,1-1 0,4 3 0,-6-4 0,0 1 0,0-1 0,1 0 0,-1 0 0,0 0 0,0 0 0,2 0 0,-2 0 0,0 0 0,2 0 0,-2 0 0,0 0 0,0 0 0,2 0 0,-2 0 0,0-1 0,0 1 0,0 0 0,1 0 0,-1 0 0,0 0 0,0 0 0,2 0 0,-2-2 0,0 2 0,0 0 0,0 0 0,0 0 0,2 0 0,-2-2 0,2 1 0,-2-1 0,2-1 0,-2 1 0,1 0 0,-1-1 0,0 1 0,2 1 0,-2-1 0,0-1 0,0 1 0,0-3 0,-5-193 0,1 145 0,-14-231 0,-5 72 0,19 159 0,3 1 0,6-59 0,-16 211 0,11 175 0,2-129 0,-2 459 0,2-585 0,0 0 0,1 0 0,10 29 0,-8-32 0,-7-30 0,1-1 0,1-1 0,0 2 0,1-20 0,1-9 0,-2-37 0,0 47 0,0 26 0,0 11 0,-2 83 0,4 94 0,11-124 0,-10-49 0,-1 1 0,0 0 0,0-1 0,-1 1 0,1 12 0,7 167 0,-9 275 0,0-456 0,-2 0 0,2 2 0,-1-2 0,-1 1 0,0 1 0,-5 13 0,7-23 0,0 0 0,0 0 0,0 2 0,0-2 0,0 0 0,-2 0 0,2 0 0,0 0 0,0 0 0,0 0 0,0 0 0,0 0 0,0 0 0,0 0 0,0 0 0,0 0 0,-2 0 0,2 0 0,0 0 0,0 0 0,0 0 0,0 0 0,0 0 0,0 0 0,0 0 0,0 0 0,-1 0 0,1 0 0,0 0 0,0 0 0,0 0 0,0 0 0,0 0 0,0 0 0,0 0 0,0 0 0,-2 0 0,2 0 0,0 0 0,0 0 0,0 0 0,0 0 0,0 0 0,0 0 0,0-2 0,0 2 0,0 0 0,-7-15 0,1-13 0,-1-158 0,-7-65 0,5 168 0,-16-81 0,21 283 0,-17 167 0,-1 16 0,24-207 0,-6-260 0,-1-442 0,7 631 0,0 0 0,6 26 0,1 29 0,-5-36 0,1 82 0,-5-110 0,-1 1 0,-1 1 0,0-2 0,-2 2 0,-5 19 0,9-36 0,0 2 0,0-2 0,0 1 0,0-1 0,0 0 0,0 0 0,0 2 0,0-2 0,0 0 0,0 0 0,0 2 0,-1-2 0,1 0 0,0 0 0,0 1 0,0-1 0,0 2 0,0-2 0,-2 0 0,2 0 0,0 0 0,0 2 0,0-2 0,-2 0 0,2 0 0,-2 0 0,2 0 0,0 1 0,0-1 0,-1 0 0,1 0 0,0 0 0,0 0 0,-2 2 0,-4-22 0,1-28 0,14-228 13,-4 150-702,-14-237 0,8 343-6137</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03T12:11:32.671"/>
    </inkml:context>
    <inkml:brush xml:id="br0">
      <inkml:brushProperty name="width" value="0.05" units="cm"/>
      <inkml:brushProperty name="height" value="0.05" units="cm"/>
      <inkml:brushProperty name="color" value="#FFFFFF"/>
    </inkml:brush>
  </inkml:definitions>
  <inkml:trace contextRef="#ctx0" brushRef="#br0">1 0 24575</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03T12:11:33.182"/>
    </inkml:context>
    <inkml:brush xml:id="br0">
      <inkml:brushProperty name="width" value="0.05" units="cm"/>
      <inkml:brushProperty name="height" value="0.05" units="cm"/>
      <inkml:brushProperty name="color" value="#FFFFFF"/>
    </inkml:brush>
  </inkml:definitions>
  <inkml:trace contextRef="#ctx0" brushRef="#br0">0 0 24575,'3'0'0,"3"0"0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03T12:11:34.004"/>
    </inkml:context>
    <inkml:brush xml:id="br0">
      <inkml:brushProperty name="width" value="0.05" units="cm"/>
      <inkml:brushProperty name="height" value="0.05" units="cm"/>
      <inkml:brushProperty name="color" value="#FFFFFF"/>
    </inkml:brush>
  </inkml:definitions>
  <inkml:trace contextRef="#ctx0" brushRef="#br0">0 0 24575</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03T12:11:34.337"/>
    </inkml:context>
    <inkml:brush xml:id="br0">
      <inkml:brushProperty name="width" value="0.05" units="cm"/>
      <inkml:brushProperty name="height" value="0.05" units="cm"/>
      <inkml:brushProperty name="color" value="#FFFFFF"/>
    </inkml:brush>
  </inkml:definitions>
  <inkml:trace contextRef="#ctx0" brushRef="#br0">0 0 24575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44813" cy="4968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48100" y="0"/>
            <a:ext cx="2944813" cy="496888"/>
          </a:xfrm>
          <a:prstGeom prst="rect">
            <a:avLst/>
          </a:prstGeom>
        </p:spPr>
        <p:txBody>
          <a:bodyPr vert="horz" lIns="91440" tIns="45720" rIns="91440" bIns="45720" rtlCol="0"/>
          <a:lstStyle>
            <a:lvl1pPr algn="r">
              <a:defRPr sz="1200"/>
            </a:lvl1pPr>
          </a:lstStyle>
          <a:p>
            <a:fld id="{AC2C1089-35E0-4DDD-88FC-E6B070017C8B}" type="datetimeFigureOut">
              <a:rPr lang="de-DE" smtClean="0"/>
              <a:t>10.06.2022</a:t>
            </a:fld>
            <a:endParaRPr lang="de-DE"/>
          </a:p>
        </p:txBody>
      </p:sp>
      <p:sp>
        <p:nvSpPr>
          <p:cNvPr id="4" name="Folienbildplatzhalter 3"/>
          <p:cNvSpPr>
            <a:spLocks noGrp="1" noRot="1" noChangeAspect="1"/>
          </p:cNvSpPr>
          <p:nvPr>
            <p:ph type="sldImg" idx="2"/>
          </p:nvPr>
        </p:nvSpPr>
        <p:spPr>
          <a:xfrm>
            <a:off x="422275" y="1239838"/>
            <a:ext cx="5949950" cy="3348037"/>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79450" y="4773613"/>
            <a:ext cx="5435600" cy="39052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9421813"/>
            <a:ext cx="2944813" cy="4968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48100" y="9421813"/>
            <a:ext cx="2944813" cy="496887"/>
          </a:xfrm>
          <a:prstGeom prst="rect">
            <a:avLst/>
          </a:prstGeom>
        </p:spPr>
        <p:txBody>
          <a:bodyPr vert="horz" lIns="91440" tIns="45720" rIns="91440" bIns="45720" rtlCol="0" anchor="b"/>
          <a:lstStyle>
            <a:lvl1pPr algn="r">
              <a:defRPr sz="1200"/>
            </a:lvl1pPr>
          </a:lstStyle>
          <a:p>
            <a:fld id="{E09F65AA-25D0-4E43-BD44-5E046FDDC3FD}" type="slidenum">
              <a:rPr lang="de-DE" smtClean="0"/>
              <a:t>‹Nr.›</a:t>
            </a:fld>
            <a:endParaRPr lang="de-DE"/>
          </a:p>
        </p:txBody>
      </p:sp>
    </p:spTree>
    <p:extLst>
      <p:ext uri="{BB962C8B-B14F-4D97-AF65-F5344CB8AC3E}">
        <p14:creationId xmlns:p14="http://schemas.microsoft.com/office/powerpoint/2010/main" val="5206305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Herzlich </a:t>
            </a:r>
            <a:r>
              <a:rPr lang="de-DE" dirty="0" err="1"/>
              <a:t>weillkomen</a:t>
            </a:r>
            <a:r>
              <a:rPr lang="de-DE" dirty="0"/>
              <a:t> in meiner Präsentation, die heutige Präsentation geht um das Projekt, was im Rahmen der Ausbildung entwickelt wurde. Das Projekt ist die Verbesserung einer bestehenden SAP-Anwendung zur Meldung von aktuellen Verkaufspreisen von Wettbewerbern „Report </a:t>
            </a:r>
            <a:r>
              <a:rPr lang="de-DE" dirty="0" err="1"/>
              <a:t>comp</a:t>
            </a:r>
            <a:r>
              <a:rPr lang="de-DE" dirty="0"/>
              <a:t> Prices“</a:t>
            </a:r>
          </a:p>
        </p:txBody>
      </p:sp>
      <p:sp>
        <p:nvSpPr>
          <p:cNvPr id="4" name="Foliennummernplatzhalter 3"/>
          <p:cNvSpPr>
            <a:spLocks noGrp="1"/>
          </p:cNvSpPr>
          <p:nvPr>
            <p:ph type="sldNum" sz="quarter" idx="5"/>
          </p:nvPr>
        </p:nvSpPr>
        <p:spPr/>
        <p:txBody>
          <a:bodyPr/>
          <a:lstStyle/>
          <a:p>
            <a:fld id="{E09F65AA-25D0-4E43-BD44-5E046FDDC3FD}" type="slidenum">
              <a:rPr lang="de-DE" smtClean="0"/>
              <a:t>1</a:t>
            </a:fld>
            <a:endParaRPr lang="de-DE"/>
          </a:p>
        </p:txBody>
      </p:sp>
    </p:spTree>
    <p:extLst>
      <p:ext uri="{BB962C8B-B14F-4D97-AF65-F5344CB8AC3E}">
        <p14:creationId xmlns:p14="http://schemas.microsoft.com/office/powerpoint/2010/main" val="26007591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a:t>Samrttable</a:t>
            </a:r>
            <a:r>
              <a:rPr lang="de-DE" dirty="0"/>
              <a:t> zur Eingabe der Preise und Währung. Die Nutzung von </a:t>
            </a:r>
            <a:r>
              <a:rPr lang="de-DE" dirty="0" err="1"/>
              <a:t>Smarttable</a:t>
            </a:r>
            <a:r>
              <a:rPr lang="de-DE" dirty="0"/>
              <a:t> ermöglicht Weiterentwicklung in er Zukunft. Zusätzlich bietet diese Element noch weitere Vorteile und ist sehr einfach zu bedienen.</a:t>
            </a:r>
          </a:p>
          <a:p>
            <a:r>
              <a:rPr lang="de-DE" dirty="0"/>
              <a:t>Verkaufspreise damit die Benutzer den Blick auf die Preise bzw. Preisverlauf haben  </a:t>
            </a:r>
          </a:p>
        </p:txBody>
      </p:sp>
      <p:sp>
        <p:nvSpPr>
          <p:cNvPr id="4" name="Foliennummernplatzhalter 3"/>
          <p:cNvSpPr>
            <a:spLocks noGrp="1"/>
          </p:cNvSpPr>
          <p:nvPr>
            <p:ph type="sldNum" sz="quarter" idx="5"/>
          </p:nvPr>
        </p:nvSpPr>
        <p:spPr/>
        <p:txBody>
          <a:bodyPr/>
          <a:lstStyle/>
          <a:p>
            <a:fld id="{E09F65AA-25D0-4E43-BD44-5E046FDDC3FD}" type="slidenum">
              <a:rPr lang="de-DE" smtClean="0"/>
              <a:t>12</a:t>
            </a:fld>
            <a:endParaRPr lang="de-DE"/>
          </a:p>
        </p:txBody>
      </p:sp>
    </p:spTree>
    <p:extLst>
      <p:ext uri="{BB962C8B-B14F-4D97-AF65-F5344CB8AC3E}">
        <p14:creationId xmlns:p14="http://schemas.microsoft.com/office/powerpoint/2010/main" val="25947628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6, 14 weil könnte bis 20 sein</a:t>
            </a:r>
          </a:p>
        </p:txBody>
      </p:sp>
      <p:sp>
        <p:nvSpPr>
          <p:cNvPr id="4" name="Foliennummernplatzhalter 3"/>
          <p:cNvSpPr>
            <a:spLocks noGrp="1"/>
          </p:cNvSpPr>
          <p:nvPr>
            <p:ph type="sldNum" sz="quarter" idx="5"/>
          </p:nvPr>
        </p:nvSpPr>
        <p:spPr/>
        <p:txBody>
          <a:bodyPr/>
          <a:lstStyle/>
          <a:p>
            <a:fld id="{E09F65AA-25D0-4E43-BD44-5E046FDDC3FD}" type="slidenum">
              <a:rPr lang="de-DE" smtClean="0"/>
              <a:t>13</a:t>
            </a:fld>
            <a:endParaRPr lang="de-DE"/>
          </a:p>
        </p:txBody>
      </p:sp>
    </p:spTree>
    <p:extLst>
      <p:ext uri="{BB962C8B-B14F-4D97-AF65-F5344CB8AC3E}">
        <p14:creationId xmlns:p14="http://schemas.microsoft.com/office/powerpoint/2010/main" val="23313348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Durch die Nutzung vom SAP Services ist eine Zeit von 6 Sekunden um eine App zu laden sehr große Verbesserung </a:t>
            </a:r>
          </a:p>
        </p:txBody>
      </p:sp>
      <p:sp>
        <p:nvSpPr>
          <p:cNvPr id="4" name="Foliennummernplatzhalter 3"/>
          <p:cNvSpPr>
            <a:spLocks noGrp="1"/>
          </p:cNvSpPr>
          <p:nvPr>
            <p:ph type="sldNum" sz="quarter" idx="5"/>
          </p:nvPr>
        </p:nvSpPr>
        <p:spPr/>
        <p:txBody>
          <a:bodyPr/>
          <a:lstStyle/>
          <a:p>
            <a:fld id="{E09F65AA-25D0-4E43-BD44-5E046FDDC3FD}" type="slidenum">
              <a:rPr lang="de-DE" smtClean="0"/>
              <a:t>14</a:t>
            </a:fld>
            <a:endParaRPr lang="de-DE"/>
          </a:p>
        </p:txBody>
      </p:sp>
    </p:spTree>
    <p:extLst>
      <p:ext uri="{BB962C8B-B14F-4D97-AF65-F5344CB8AC3E}">
        <p14:creationId xmlns:p14="http://schemas.microsoft.com/office/powerpoint/2010/main" val="891719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E09F65AA-25D0-4E43-BD44-5E046FDDC3FD}" type="slidenum">
              <a:rPr lang="de-DE" smtClean="0"/>
              <a:t>15</a:t>
            </a:fld>
            <a:endParaRPr lang="de-DE"/>
          </a:p>
        </p:txBody>
      </p:sp>
    </p:spTree>
    <p:extLst>
      <p:ext uri="{BB962C8B-B14F-4D97-AF65-F5344CB8AC3E}">
        <p14:creationId xmlns:p14="http://schemas.microsoft.com/office/powerpoint/2010/main" val="25456530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Andere </a:t>
            </a:r>
          </a:p>
        </p:txBody>
      </p:sp>
      <p:sp>
        <p:nvSpPr>
          <p:cNvPr id="4" name="Foliennummernplatzhalter 3"/>
          <p:cNvSpPr>
            <a:spLocks noGrp="1"/>
          </p:cNvSpPr>
          <p:nvPr>
            <p:ph type="sldNum" sz="quarter" idx="5"/>
          </p:nvPr>
        </p:nvSpPr>
        <p:spPr/>
        <p:txBody>
          <a:bodyPr/>
          <a:lstStyle/>
          <a:p>
            <a:fld id="{E09F65AA-25D0-4E43-BD44-5E046FDDC3FD}" type="slidenum">
              <a:rPr lang="de-DE" smtClean="0"/>
              <a:t>16</a:t>
            </a:fld>
            <a:endParaRPr lang="de-DE"/>
          </a:p>
        </p:txBody>
      </p:sp>
    </p:spTree>
    <p:extLst>
      <p:ext uri="{BB962C8B-B14F-4D97-AF65-F5344CB8AC3E}">
        <p14:creationId xmlns:p14="http://schemas.microsoft.com/office/powerpoint/2010/main" val="39525039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Planen und die agile Softwareentwicklung, TODO liste priorisieren, Denken aus anderen Perspektiven </a:t>
            </a:r>
            <a:r>
              <a:rPr lang="de-DE" dirty="0" err="1"/>
              <a:t>zB</a:t>
            </a:r>
            <a:r>
              <a:rPr lang="de-DE" dirty="0"/>
              <a:t>. Mitarbeiter bzw. Benutzer, Gespräche mit den Consulting auch Vorschläge als Feedback zur Weiterentwicklung, hat mich und mein Wissen verstärkt, Präsentieren lernen, und alles vorherige hat meine Performance und die Umgang während der Entwicklung verbessert, damit habe ich mein Ziel erreicht</a:t>
            </a:r>
          </a:p>
        </p:txBody>
      </p:sp>
      <p:sp>
        <p:nvSpPr>
          <p:cNvPr id="4" name="Foliennummernplatzhalter 3"/>
          <p:cNvSpPr>
            <a:spLocks noGrp="1"/>
          </p:cNvSpPr>
          <p:nvPr>
            <p:ph type="sldNum" sz="quarter" idx="5"/>
          </p:nvPr>
        </p:nvSpPr>
        <p:spPr/>
        <p:txBody>
          <a:bodyPr/>
          <a:lstStyle/>
          <a:p>
            <a:fld id="{E09F65AA-25D0-4E43-BD44-5E046FDDC3FD}" type="slidenum">
              <a:rPr lang="de-DE" smtClean="0"/>
              <a:t>17</a:t>
            </a:fld>
            <a:endParaRPr lang="de-DE"/>
          </a:p>
        </p:txBody>
      </p:sp>
    </p:spTree>
    <p:extLst>
      <p:ext uri="{BB962C8B-B14F-4D97-AF65-F5344CB8AC3E}">
        <p14:creationId xmlns:p14="http://schemas.microsoft.com/office/powerpoint/2010/main" val="209226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Die heutige Agenda, ist erstmal kurze Beschreibung über die Anwendung, das Ziel für das Projekt, die Endergebnisse nach der Umsetzung des Projekts und am Ende kommt Fazit dazu</a:t>
            </a:r>
          </a:p>
        </p:txBody>
      </p:sp>
      <p:sp>
        <p:nvSpPr>
          <p:cNvPr id="4" name="Foliennummernplatzhalter 3"/>
          <p:cNvSpPr>
            <a:spLocks noGrp="1"/>
          </p:cNvSpPr>
          <p:nvPr>
            <p:ph type="sldNum" sz="quarter" idx="5"/>
          </p:nvPr>
        </p:nvSpPr>
        <p:spPr/>
        <p:txBody>
          <a:bodyPr/>
          <a:lstStyle/>
          <a:p>
            <a:fld id="{E09F65AA-25D0-4E43-BD44-5E046FDDC3FD}" type="slidenum">
              <a:rPr lang="de-DE" smtClean="0"/>
              <a:t>2</a:t>
            </a:fld>
            <a:endParaRPr lang="de-DE"/>
          </a:p>
        </p:txBody>
      </p:sp>
    </p:spTree>
    <p:extLst>
      <p:ext uri="{BB962C8B-B14F-4D97-AF65-F5344CB8AC3E}">
        <p14:creationId xmlns:p14="http://schemas.microsoft.com/office/powerpoint/2010/main" val="11784544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Was ist ein Wettbewerber? Die </a:t>
            </a:r>
            <a:r>
              <a:rPr lang="de-DE" sz="1800" dirty="0">
                <a:effectLst/>
                <a:latin typeface="Arial" panose="020B0604020202020204" pitchFamily="34" charset="0"/>
                <a:ea typeface="Calibri" panose="020F0502020204030204" pitchFamily="34" charset="0"/>
                <a:cs typeface="Arial" panose="020B0604020202020204" pitchFamily="34" charset="0"/>
              </a:rPr>
              <a:t>Tankstelle-Wettbewerber sind in der Regel Tankstellen, die aus einem anderen Tankstellennetz sind, sich aber in der Nähe eines eigenen Tankstellen-Standortes befinden. </a:t>
            </a:r>
          </a:p>
          <a:p>
            <a:endParaRPr lang="de-DE" dirty="0"/>
          </a:p>
        </p:txBody>
      </p:sp>
      <p:sp>
        <p:nvSpPr>
          <p:cNvPr id="4" name="Foliennummernplatzhalter 3"/>
          <p:cNvSpPr>
            <a:spLocks noGrp="1"/>
          </p:cNvSpPr>
          <p:nvPr>
            <p:ph type="sldNum" sz="quarter" idx="5"/>
          </p:nvPr>
        </p:nvSpPr>
        <p:spPr/>
        <p:txBody>
          <a:bodyPr/>
          <a:lstStyle/>
          <a:p>
            <a:fld id="{E09F65AA-25D0-4E43-BD44-5E046FDDC3FD}" type="slidenum">
              <a:rPr lang="de-DE" smtClean="0"/>
              <a:t>4</a:t>
            </a:fld>
            <a:endParaRPr lang="de-DE"/>
          </a:p>
        </p:txBody>
      </p:sp>
    </p:spTree>
    <p:extLst>
      <p:ext uri="{BB962C8B-B14F-4D97-AF65-F5344CB8AC3E}">
        <p14:creationId xmlns:p14="http://schemas.microsoft.com/office/powerpoint/2010/main" val="27368963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Die Report </a:t>
            </a:r>
            <a:r>
              <a:rPr lang="de-DE" dirty="0" err="1"/>
              <a:t>Comp</a:t>
            </a:r>
            <a:r>
              <a:rPr lang="de-DE" dirty="0"/>
              <a:t> Prices wird von einer Mitarbeiterin </a:t>
            </a:r>
            <a:r>
              <a:rPr lang="de-DE" dirty="0" err="1"/>
              <a:t>bzw</a:t>
            </a:r>
            <a:r>
              <a:rPr lang="de-DE" dirty="0"/>
              <a:t> ein Mitarbeiter einer </a:t>
            </a:r>
            <a:r>
              <a:rPr lang="de-DE" dirty="0" err="1"/>
              <a:t>Tanstellenzentrale</a:t>
            </a:r>
            <a:r>
              <a:rPr lang="de-DE" dirty="0"/>
              <a:t> benutzt, sie wird über die aktuelle Verkaufspreise eines Wettbewerbers informiert, sie gibt diese Verkaufspreise für die entsprechende Materialen in die Anwendung ein. </a:t>
            </a:r>
          </a:p>
        </p:txBody>
      </p:sp>
      <p:sp>
        <p:nvSpPr>
          <p:cNvPr id="4" name="Foliennummernplatzhalter 3"/>
          <p:cNvSpPr>
            <a:spLocks noGrp="1"/>
          </p:cNvSpPr>
          <p:nvPr>
            <p:ph type="sldNum" sz="quarter" idx="5"/>
          </p:nvPr>
        </p:nvSpPr>
        <p:spPr/>
        <p:txBody>
          <a:bodyPr/>
          <a:lstStyle/>
          <a:p>
            <a:fld id="{E09F65AA-25D0-4E43-BD44-5E046FDDC3FD}" type="slidenum">
              <a:rPr lang="de-DE" smtClean="0"/>
              <a:t>5</a:t>
            </a:fld>
            <a:endParaRPr lang="de-DE"/>
          </a:p>
        </p:txBody>
      </p:sp>
    </p:spTree>
    <p:extLst>
      <p:ext uri="{BB962C8B-B14F-4D97-AF65-F5344CB8AC3E}">
        <p14:creationId xmlns:p14="http://schemas.microsoft.com/office/powerpoint/2010/main" val="10834924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Die Anwendung ist in einem großen Produkt integriert, was in einem SAP Add-On. </a:t>
            </a:r>
            <a:r>
              <a:rPr lang="de-DE" dirty="0" err="1"/>
              <a:t>implico</a:t>
            </a:r>
            <a:r>
              <a:rPr lang="de-DE" dirty="0"/>
              <a:t> </a:t>
            </a:r>
            <a:r>
              <a:rPr lang="de-DE" dirty="0" err="1"/>
              <a:t>entwicklet</a:t>
            </a:r>
            <a:r>
              <a:rPr lang="de-DE" dirty="0"/>
              <a:t> dieses Produkt und SAP unter ihren Namen verkauft. </a:t>
            </a:r>
          </a:p>
          <a:p>
            <a:r>
              <a:rPr lang="de-DE" dirty="0"/>
              <a:t>Die Anwendung ist die erste Webanwendung von </a:t>
            </a:r>
            <a:r>
              <a:rPr lang="de-DE" dirty="0" err="1"/>
              <a:t>Implico</a:t>
            </a:r>
            <a:r>
              <a:rPr lang="de-DE" dirty="0"/>
              <a:t>, von 2016 (also veraltet) dieses wurde durch UI5 Technologie </a:t>
            </a:r>
            <a:r>
              <a:rPr lang="de-DE" dirty="0" err="1"/>
              <a:t>entwicklet</a:t>
            </a:r>
            <a:r>
              <a:rPr lang="de-DE" dirty="0"/>
              <a:t>. </a:t>
            </a:r>
          </a:p>
          <a:p>
            <a:r>
              <a:rPr lang="de-DE" dirty="0"/>
              <a:t>Diese Technologie ist eine SAP Library die auf JavaScript basiert, um SAP Webanwendung zu entwickeln.</a:t>
            </a:r>
          </a:p>
        </p:txBody>
      </p:sp>
      <p:sp>
        <p:nvSpPr>
          <p:cNvPr id="4" name="Foliennummernplatzhalter 3"/>
          <p:cNvSpPr>
            <a:spLocks noGrp="1"/>
          </p:cNvSpPr>
          <p:nvPr>
            <p:ph type="sldNum" sz="quarter" idx="5"/>
          </p:nvPr>
        </p:nvSpPr>
        <p:spPr/>
        <p:txBody>
          <a:bodyPr/>
          <a:lstStyle/>
          <a:p>
            <a:fld id="{E09F65AA-25D0-4E43-BD44-5E046FDDC3FD}" type="slidenum">
              <a:rPr lang="de-DE" smtClean="0"/>
              <a:t>6</a:t>
            </a:fld>
            <a:endParaRPr lang="de-DE"/>
          </a:p>
        </p:txBody>
      </p:sp>
    </p:spTree>
    <p:extLst>
      <p:ext uri="{BB962C8B-B14F-4D97-AF65-F5344CB8AC3E}">
        <p14:creationId xmlns:p14="http://schemas.microsoft.com/office/powerpoint/2010/main" val="36986460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Was soll durch dieses Projekt erreicht werden? </a:t>
            </a:r>
          </a:p>
        </p:txBody>
      </p:sp>
      <p:sp>
        <p:nvSpPr>
          <p:cNvPr id="4" name="Foliennummernplatzhalter 3"/>
          <p:cNvSpPr>
            <a:spLocks noGrp="1"/>
          </p:cNvSpPr>
          <p:nvPr>
            <p:ph type="sldNum" sz="quarter" idx="5"/>
          </p:nvPr>
        </p:nvSpPr>
        <p:spPr/>
        <p:txBody>
          <a:bodyPr/>
          <a:lstStyle/>
          <a:p>
            <a:fld id="{E09F65AA-25D0-4E43-BD44-5E046FDDC3FD}" type="slidenum">
              <a:rPr lang="de-DE" smtClean="0"/>
              <a:t>7</a:t>
            </a:fld>
            <a:endParaRPr lang="de-DE"/>
          </a:p>
        </p:txBody>
      </p:sp>
    </p:spTree>
    <p:extLst>
      <p:ext uri="{BB962C8B-B14F-4D97-AF65-F5344CB8AC3E}">
        <p14:creationId xmlns:p14="http://schemas.microsoft.com/office/powerpoint/2010/main" val="10024873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Preisverlauf und warum´? </a:t>
            </a:r>
          </a:p>
          <a:p>
            <a:r>
              <a:rPr lang="de-DE" dirty="0"/>
              <a:t>Neuere Technologie macht das Produkt attraktiv, &gt;&gt;</a:t>
            </a:r>
          </a:p>
          <a:p>
            <a:r>
              <a:rPr lang="de-DE" dirty="0"/>
              <a:t>Durch die Nutzung von Smart Element von UI5, können die Benutzer die Anwendung einfach bedienen.&gt;&gt; </a:t>
            </a:r>
          </a:p>
          <a:p>
            <a:r>
              <a:rPr lang="de-DE" dirty="0"/>
              <a:t>Schnelligkeit ist immer ein Entscheidungskriterium für den Kunden, diese geht </a:t>
            </a:r>
            <a:r>
              <a:rPr lang="de-DE" dirty="0" err="1"/>
              <a:t>zB</a:t>
            </a:r>
            <a:r>
              <a:rPr lang="de-DE" dirty="0"/>
              <a:t>. über die Nutzung von CDS-Views, die CDS definiert eine View durch Anweisung von SQL Befehle &gt;&gt;</a:t>
            </a:r>
          </a:p>
          <a:p>
            <a:r>
              <a:rPr lang="de-DE" dirty="0"/>
              <a:t>Die alte SAP Anwendung, brauchen teilweise SAP Vorkenntnisse um sie benutzen zu können. Diese ist bei neuere Designs nicht der Fall</a:t>
            </a:r>
          </a:p>
        </p:txBody>
      </p:sp>
      <p:sp>
        <p:nvSpPr>
          <p:cNvPr id="4" name="Foliennummernplatzhalter 3"/>
          <p:cNvSpPr>
            <a:spLocks noGrp="1"/>
          </p:cNvSpPr>
          <p:nvPr>
            <p:ph type="sldNum" sz="quarter" idx="5"/>
          </p:nvPr>
        </p:nvSpPr>
        <p:spPr/>
        <p:txBody>
          <a:bodyPr/>
          <a:lstStyle/>
          <a:p>
            <a:fld id="{E09F65AA-25D0-4E43-BD44-5E046FDDC3FD}" type="slidenum">
              <a:rPr lang="de-DE" smtClean="0"/>
              <a:t>8</a:t>
            </a:fld>
            <a:endParaRPr lang="de-DE"/>
          </a:p>
        </p:txBody>
      </p:sp>
    </p:spTree>
    <p:extLst>
      <p:ext uri="{BB962C8B-B14F-4D97-AF65-F5344CB8AC3E}">
        <p14:creationId xmlns:p14="http://schemas.microsoft.com/office/powerpoint/2010/main" val="36715341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a:t>Samrttable</a:t>
            </a:r>
            <a:r>
              <a:rPr lang="de-DE" dirty="0"/>
              <a:t> zur Eingabe der Preise und Währung. Die Nutzung von </a:t>
            </a:r>
            <a:r>
              <a:rPr lang="de-DE" dirty="0" err="1"/>
              <a:t>Smarttable</a:t>
            </a:r>
            <a:r>
              <a:rPr lang="de-DE" dirty="0"/>
              <a:t> ermöglicht Weiterentwicklung in er Zukunft. Zusätzlich bietet diese Element noch weitere Vorteile und ist sehr einfach zu bedienen.</a:t>
            </a:r>
          </a:p>
          <a:p>
            <a:r>
              <a:rPr lang="de-DE" dirty="0"/>
              <a:t>Verkaufspreise damit die Benutzer den Blick auf die Preise bzw. Preisverlauf haben  </a:t>
            </a:r>
          </a:p>
        </p:txBody>
      </p:sp>
      <p:sp>
        <p:nvSpPr>
          <p:cNvPr id="4" name="Foliennummernplatzhalter 3"/>
          <p:cNvSpPr>
            <a:spLocks noGrp="1"/>
          </p:cNvSpPr>
          <p:nvPr>
            <p:ph type="sldNum" sz="quarter" idx="5"/>
          </p:nvPr>
        </p:nvSpPr>
        <p:spPr/>
        <p:txBody>
          <a:bodyPr/>
          <a:lstStyle/>
          <a:p>
            <a:fld id="{E09F65AA-25D0-4E43-BD44-5E046FDDC3FD}" type="slidenum">
              <a:rPr lang="de-DE" smtClean="0"/>
              <a:t>10</a:t>
            </a:fld>
            <a:endParaRPr lang="de-DE"/>
          </a:p>
        </p:txBody>
      </p:sp>
    </p:spTree>
    <p:extLst>
      <p:ext uri="{BB962C8B-B14F-4D97-AF65-F5344CB8AC3E}">
        <p14:creationId xmlns:p14="http://schemas.microsoft.com/office/powerpoint/2010/main" val="23837978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Personalisierbare Elements und Value </a:t>
            </a:r>
            <a:r>
              <a:rPr lang="de-DE" dirty="0" err="1"/>
              <a:t>help</a:t>
            </a:r>
            <a:r>
              <a:rPr lang="de-DE" dirty="0"/>
              <a:t> für Währung Feld </a:t>
            </a:r>
          </a:p>
        </p:txBody>
      </p:sp>
      <p:sp>
        <p:nvSpPr>
          <p:cNvPr id="4" name="Foliennummernplatzhalter 3"/>
          <p:cNvSpPr>
            <a:spLocks noGrp="1"/>
          </p:cNvSpPr>
          <p:nvPr>
            <p:ph type="sldNum" sz="quarter" idx="5"/>
          </p:nvPr>
        </p:nvSpPr>
        <p:spPr/>
        <p:txBody>
          <a:bodyPr/>
          <a:lstStyle/>
          <a:p>
            <a:fld id="{E09F65AA-25D0-4E43-BD44-5E046FDDC3FD}" type="slidenum">
              <a:rPr lang="de-DE" smtClean="0"/>
              <a:t>11</a:t>
            </a:fld>
            <a:endParaRPr lang="de-DE"/>
          </a:p>
        </p:txBody>
      </p:sp>
    </p:spTree>
    <p:extLst>
      <p:ext uri="{BB962C8B-B14F-4D97-AF65-F5344CB8AC3E}">
        <p14:creationId xmlns:p14="http://schemas.microsoft.com/office/powerpoint/2010/main" val="7521182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image" Target="../media/image3.jpe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hyperlink" Target="https://www.implico.com/hubfs/Content/EN/noindex/Implico-Photograph-Credits.pdf?t=1510735538183" TargetMode="Externa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pic>
        <p:nvPicPr>
          <p:cNvPr id="13" name="Grafik 12" descr="Ein Bild, das Wasser, Meeressäuger, draußen, Säugetier enthält.&#10;&#10;Automatisch generierte Beschreibung">
            <a:extLst>
              <a:ext uri="{FF2B5EF4-FFF2-40B4-BE49-F238E27FC236}">
                <a16:creationId xmlns:a16="http://schemas.microsoft.com/office/drawing/2014/main" id="{491E0F40-84DF-45F6-BCD7-A2969C3DBBB3}"/>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809674"/>
            <a:ext cx="9144000" cy="4333826"/>
          </a:xfrm>
          <a:prstGeom prst="rect">
            <a:avLst/>
          </a:prstGeom>
        </p:spPr>
      </p:pic>
      <p:sp>
        <p:nvSpPr>
          <p:cNvPr id="21" name="Rechteck 20">
            <a:extLst>
              <a:ext uri="{FF2B5EF4-FFF2-40B4-BE49-F238E27FC236}">
                <a16:creationId xmlns:a16="http://schemas.microsoft.com/office/drawing/2014/main" id="{7958291F-4226-40FD-9F0D-06A4CAF6C590}"/>
              </a:ext>
            </a:extLst>
          </p:cNvPr>
          <p:cNvSpPr/>
          <p:nvPr userDrawn="1"/>
        </p:nvSpPr>
        <p:spPr>
          <a:xfrm>
            <a:off x="0" y="809674"/>
            <a:ext cx="9145488" cy="4333826"/>
          </a:xfrm>
          <a:prstGeom prst="rect">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3" name="Textplatzhalter 2">
            <a:extLst>
              <a:ext uri="{FF2B5EF4-FFF2-40B4-BE49-F238E27FC236}">
                <a16:creationId xmlns:a16="http://schemas.microsoft.com/office/drawing/2014/main" id="{D38DBF70-D732-4023-9A9E-1E715EE984D9}"/>
              </a:ext>
            </a:extLst>
          </p:cNvPr>
          <p:cNvSpPr>
            <a:spLocks noGrp="1"/>
          </p:cNvSpPr>
          <p:nvPr userDrawn="1">
            <p:ph type="body" sz="quarter" idx="20" hasCustomPrompt="1"/>
          </p:nvPr>
        </p:nvSpPr>
        <p:spPr>
          <a:xfrm>
            <a:off x="360000" y="1080000"/>
            <a:ext cx="8424000" cy="1080000"/>
          </a:xfrm>
          <a:prstGeom prst="rect">
            <a:avLst/>
          </a:prstGeom>
        </p:spPr>
        <p:txBody>
          <a:bodyPr lIns="0" tIns="0" rIns="0" bIns="0" anchor="t" anchorCtr="0"/>
          <a:lstStyle>
            <a:lvl1pPr marL="0" indent="0">
              <a:buFontTx/>
              <a:buNone/>
              <a:defRPr lang="de-DE" sz="3600" b="1" kern="1200" dirty="0" smtClean="0">
                <a:solidFill>
                  <a:schemeClr val="bg1"/>
                </a:solidFill>
                <a:latin typeface="+mj-lt"/>
                <a:ea typeface="+mj-ea"/>
                <a:cs typeface="+mj-cs"/>
              </a:defRPr>
            </a:lvl1pPr>
            <a:lvl2pPr marL="457200" indent="0">
              <a:buFontTx/>
              <a:buNone/>
              <a:defRPr lang="de-DE" sz="3600" b="1" kern="1200" dirty="0" smtClean="0">
                <a:solidFill>
                  <a:srgbClr val="371AE4"/>
                </a:solidFill>
                <a:latin typeface="+mj-lt"/>
                <a:ea typeface="+mj-ea"/>
                <a:cs typeface="+mj-cs"/>
              </a:defRPr>
            </a:lvl2pPr>
            <a:lvl3pPr marL="914400" indent="0">
              <a:buFontTx/>
              <a:buNone/>
              <a:defRPr lang="de-DE" sz="3600" b="1" kern="1200" dirty="0" smtClean="0">
                <a:solidFill>
                  <a:srgbClr val="371AE4"/>
                </a:solidFill>
                <a:latin typeface="+mj-lt"/>
                <a:ea typeface="+mj-ea"/>
                <a:cs typeface="+mj-cs"/>
              </a:defRPr>
            </a:lvl3pPr>
            <a:lvl4pPr marL="1371600" indent="0">
              <a:buFontTx/>
              <a:buNone/>
              <a:defRPr lang="de-DE" sz="3600" b="1" kern="1200" dirty="0" smtClean="0">
                <a:solidFill>
                  <a:srgbClr val="371AE4"/>
                </a:solidFill>
                <a:latin typeface="+mj-lt"/>
                <a:ea typeface="+mj-ea"/>
                <a:cs typeface="+mj-cs"/>
              </a:defRPr>
            </a:lvl4pPr>
            <a:lvl5pPr marL="1828800" indent="0">
              <a:buFontTx/>
              <a:buNone/>
              <a:defRPr lang="de-DE" sz="3600" b="1" kern="1200" dirty="0">
                <a:solidFill>
                  <a:srgbClr val="371AE4"/>
                </a:solidFill>
                <a:latin typeface="+mj-lt"/>
                <a:ea typeface="+mj-ea"/>
                <a:cs typeface="+mj-cs"/>
              </a:defRPr>
            </a:lvl5pPr>
          </a:lstStyle>
          <a:p>
            <a:pPr lvl="0"/>
            <a:r>
              <a:rPr lang="en-US" dirty="0"/>
              <a:t>Dear Implico colleague, here you can write a one-line or two-line headline</a:t>
            </a:r>
            <a:endParaRPr lang="de-DE" dirty="0"/>
          </a:p>
        </p:txBody>
      </p:sp>
      <p:sp>
        <p:nvSpPr>
          <p:cNvPr id="29" name="Textplatzhalter 2">
            <a:extLst>
              <a:ext uri="{FF2B5EF4-FFF2-40B4-BE49-F238E27FC236}">
                <a16:creationId xmlns:a16="http://schemas.microsoft.com/office/drawing/2014/main" id="{57CA657B-CB76-4ACF-AEC7-CFCC87F119CB}"/>
              </a:ext>
            </a:extLst>
          </p:cNvPr>
          <p:cNvSpPr>
            <a:spLocks noGrp="1"/>
          </p:cNvSpPr>
          <p:nvPr userDrawn="1">
            <p:ph type="body" sz="quarter" idx="21" hasCustomPrompt="1"/>
          </p:nvPr>
        </p:nvSpPr>
        <p:spPr>
          <a:xfrm>
            <a:off x="360002" y="2340000"/>
            <a:ext cx="3807162" cy="900000"/>
          </a:xfrm>
          <a:prstGeom prst="rect">
            <a:avLst/>
          </a:prstGeom>
        </p:spPr>
        <p:txBody>
          <a:bodyPr lIns="0" tIns="0" rIns="0" bIns="0"/>
          <a:lstStyle>
            <a:lvl1pPr marL="0" indent="0">
              <a:buFontTx/>
              <a:buNone/>
              <a:defRPr lang="de-DE" sz="1400" b="1" kern="1200" dirty="0" smtClean="0">
                <a:solidFill>
                  <a:schemeClr val="bg1"/>
                </a:solidFill>
                <a:latin typeface="+mj-lt"/>
                <a:ea typeface="+mj-ea"/>
                <a:cs typeface="+mj-cs"/>
              </a:defRPr>
            </a:lvl1pPr>
            <a:lvl2pPr marL="457200" indent="0">
              <a:buFontTx/>
              <a:buNone/>
              <a:defRPr lang="de-DE" sz="3600" b="1" kern="1200" dirty="0" smtClean="0">
                <a:solidFill>
                  <a:srgbClr val="371AE4"/>
                </a:solidFill>
                <a:latin typeface="+mj-lt"/>
                <a:ea typeface="+mj-ea"/>
                <a:cs typeface="+mj-cs"/>
              </a:defRPr>
            </a:lvl2pPr>
            <a:lvl3pPr marL="914400" indent="0">
              <a:buFontTx/>
              <a:buNone/>
              <a:defRPr lang="de-DE" sz="3600" b="1" kern="1200" dirty="0" smtClean="0">
                <a:solidFill>
                  <a:srgbClr val="371AE4"/>
                </a:solidFill>
                <a:latin typeface="+mj-lt"/>
                <a:ea typeface="+mj-ea"/>
                <a:cs typeface="+mj-cs"/>
              </a:defRPr>
            </a:lvl3pPr>
            <a:lvl4pPr marL="1371600" indent="0">
              <a:buFontTx/>
              <a:buNone/>
              <a:defRPr lang="de-DE" sz="3600" b="1" kern="1200" dirty="0" smtClean="0">
                <a:solidFill>
                  <a:srgbClr val="371AE4"/>
                </a:solidFill>
                <a:latin typeface="+mj-lt"/>
                <a:ea typeface="+mj-ea"/>
                <a:cs typeface="+mj-cs"/>
              </a:defRPr>
            </a:lvl4pPr>
            <a:lvl5pPr marL="1828800" indent="0">
              <a:buFontTx/>
              <a:buNone/>
              <a:defRPr lang="de-DE" sz="3600" b="1" kern="1200" dirty="0">
                <a:solidFill>
                  <a:srgbClr val="371AE4"/>
                </a:solidFill>
                <a:latin typeface="+mj-lt"/>
                <a:ea typeface="+mj-ea"/>
                <a:cs typeface="+mj-cs"/>
              </a:defRPr>
            </a:lvl5pPr>
          </a:lstStyle>
          <a:p>
            <a:pPr lvl="0"/>
            <a:r>
              <a:rPr lang="en-US" dirty="0"/>
              <a:t>And here is place for a subtitle, good luck with the presentation</a:t>
            </a:r>
          </a:p>
        </p:txBody>
      </p:sp>
      <p:sp>
        <p:nvSpPr>
          <p:cNvPr id="30" name="Textplatzhalter 2">
            <a:extLst>
              <a:ext uri="{FF2B5EF4-FFF2-40B4-BE49-F238E27FC236}">
                <a16:creationId xmlns:a16="http://schemas.microsoft.com/office/drawing/2014/main" id="{01CDD341-8984-4C13-9E25-D4456EFDF5F6}"/>
              </a:ext>
            </a:extLst>
          </p:cNvPr>
          <p:cNvSpPr>
            <a:spLocks noGrp="1"/>
          </p:cNvSpPr>
          <p:nvPr userDrawn="1">
            <p:ph type="body" sz="quarter" idx="22" hasCustomPrompt="1"/>
          </p:nvPr>
        </p:nvSpPr>
        <p:spPr>
          <a:xfrm>
            <a:off x="4976837" y="4296285"/>
            <a:ext cx="3807163" cy="252000"/>
          </a:xfrm>
          <a:prstGeom prst="rect">
            <a:avLst/>
          </a:prstGeom>
        </p:spPr>
        <p:txBody>
          <a:bodyPr lIns="0" tIns="0" rIns="0" bIns="0"/>
          <a:lstStyle>
            <a:lvl1pPr marL="0" indent="0" algn="r">
              <a:buFontTx/>
              <a:buNone/>
              <a:defRPr lang="de-DE" sz="1200" b="0" kern="1200" dirty="0" smtClean="0">
                <a:solidFill>
                  <a:schemeClr val="bg1"/>
                </a:solidFill>
                <a:latin typeface="+mj-lt"/>
                <a:ea typeface="+mj-ea"/>
                <a:cs typeface="+mj-cs"/>
              </a:defRPr>
            </a:lvl1pPr>
            <a:lvl2pPr marL="457200" indent="0">
              <a:buFontTx/>
              <a:buNone/>
              <a:defRPr lang="de-DE" sz="3600" b="1" kern="1200" dirty="0" smtClean="0">
                <a:solidFill>
                  <a:srgbClr val="371AE4"/>
                </a:solidFill>
                <a:latin typeface="+mj-lt"/>
                <a:ea typeface="+mj-ea"/>
                <a:cs typeface="+mj-cs"/>
              </a:defRPr>
            </a:lvl2pPr>
            <a:lvl3pPr marL="914400" indent="0">
              <a:buFontTx/>
              <a:buNone/>
              <a:defRPr lang="de-DE" sz="3600" b="1" kern="1200" dirty="0" smtClean="0">
                <a:solidFill>
                  <a:srgbClr val="371AE4"/>
                </a:solidFill>
                <a:latin typeface="+mj-lt"/>
                <a:ea typeface="+mj-ea"/>
                <a:cs typeface="+mj-cs"/>
              </a:defRPr>
            </a:lvl3pPr>
            <a:lvl4pPr marL="1371600" indent="0">
              <a:buFontTx/>
              <a:buNone/>
              <a:defRPr lang="de-DE" sz="3600" b="1" kern="1200" dirty="0" smtClean="0">
                <a:solidFill>
                  <a:srgbClr val="371AE4"/>
                </a:solidFill>
                <a:latin typeface="+mj-lt"/>
                <a:ea typeface="+mj-ea"/>
                <a:cs typeface="+mj-cs"/>
              </a:defRPr>
            </a:lvl4pPr>
            <a:lvl5pPr marL="1828800" indent="0">
              <a:buFontTx/>
              <a:buNone/>
              <a:defRPr lang="de-DE" sz="3600" b="1" kern="1200" dirty="0">
                <a:solidFill>
                  <a:srgbClr val="371AE4"/>
                </a:solidFill>
                <a:latin typeface="+mj-lt"/>
                <a:ea typeface="+mj-ea"/>
                <a:cs typeface="+mj-cs"/>
              </a:defRPr>
            </a:lvl5pPr>
          </a:lstStyle>
          <a:p>
            <a:pPr lvl="0"/>
            <a:r>
              <a:rPr lang="en-US" dirty="0"/>
              <a:t>Date</a:t>
            </a:r>
          </a:p>
        </p:txBody>
      </p:sp>
      <p:sp>
        <p:nvSpPr>
          <p:cNvPr id="31" name="Textplatzhalter 2">
            <a:extLst>
              <a:ext uri="{FF2B5EF4-FFF2-40B4-BE49-F238E27FC236}">
                <a16:creationId xmlns:a16="http://schemas.microsoft.com/office/drawing/2014/main" id="{F4A1F918-5A1D-4E3F-ADA4-82239E927478}"/>
              </a:ext>
            </a:extLst>
          </p:cNvPr>
          <p:cNvSpPr>
            <a:spLocks noGrp="1"/>
          </p:cNvSpPr>
          <p:nvPr userDrawn="1">
            <p:ph type="body" sz="quarter" idx="23" hasCustomPrompt="1"/>
          </p:nvPr>
        </p:nvSpPr>
        <p:spPr>
          <a:xfrm>
            <a:off x="4976837" y="4548285"/>
            <a:ext cx="3807163" cy="252000"/>
          </a:xfrm>
          <a:prstGeom prst="rect">
            <a:avLst/>
          </a:prstGeom>
        </p:spPr>
        <p:txBody>
          <a:bodyPr lIns="0" tIns="0" rIns="0" bIns="0"/>
          <a:lstStyle>
            <a:lvl1pPr marL="0" indent="0" algn="r">
              <a:buFontTx/>
              <a:buNone/>
              <a:defRPr lang="de-DE" sz="1200" b="0" kern="1200" dirty="0" smtClean="0">
                <a:solidFill>
                  <a:schemeClr val="bg1"/>
                </a:solidFill>
                <a:latin typeface="+mj-lt"/>
                <a:ea typeface="+mj-ea"/>
                <a:cs typeface="+mj-cs"/>
              </a:defRPr>
            </a:lvl1pPr>
            <a:lvl2pPr marL="457200" indent="0">
              <a:buFontTx/>
              <a:buNone/>
              <a:defRPr lang="de-DE" sz="3600" b="1" kern="1200" dirty="0" smtClean="0">
                <a:solidFill>
                  <a:srgbClr val="371AE4"/>
                </a:solidFill>
                <a:latin typeface="+mj-lt"/>
                <a:ea typeface="+mj-ea"/>
                <a:cs typeface="+mj-cs"/>
              </a:defRPr>
            </a:lvl2pPr>
            <a:lvl3pPr marL="914400" indent="0">
              <a:buFontTx/>
              <a:buNone/>
              <a:defRPr lang="de-DE" sz="3600" b="1" kern="1200" dirty="0" smtClean="0">
                <a:solidFill>
                  <a:srgbClr val="371AE4"/>
                </a:solidFill>
                <a:latin typeface="+mj-lt"/>
                <a:ea typeface="+mj-ea"/>
                <a:cs typeface="+mj-cs"/>
              </a:defRPr>
            </a:lvl3pPr>
            <a:lvl4pPr marL="1371600" indent="0">
              <a:buFontTx/>
              <a:buNone/>
              <a:defRPr lang="de-DE" sz="3600" b="1" kern="1200" dirty="0" smtClean="0">
                <a:solidFill>
                  <a:srgbClr val="371AE4"/>
                </a:solidFill>
                <a:latin typeface="+mj-lt"/>
                <a:ea typeface="+mj-ea"/>
                <a:cs typeface="+mj-cs"/>
              </a:defRPr>
            </a:lvl4pPr>
            <a:lvl5pPr marL="1828800" indent="0">
              <a:buFontTx/>
              <a:buNone/>
              <a:defRPr lang="de-DE" sz="3600" b="1" kern="1200" dirty="0">
                <a:solidFill>
                  <a:srgbClr val="371AE4"/>
                </a:solidFill>
                <a:latin typeface="+mj-lt"/>
                <a:ea typeface="+mj-ea"/>
                <a:cs typeface="+mj-cs"/>
              </a:defRPr>
            </a:lvl5pPr>
          </a:lstStyle>
          <a:p>
            <a:pPr lvl="0"/>
            <a:r>
              <a:rPr lang="en-US" dirty="0"/>
              <a:t>Speaker</a:t>
            </a:r>
          </a:p>
        </p:txBody>
      </p:sp>
      <p:sp>
        <p:nvSpPr>
          <p:cNvPr id="2" name="Rechteck 1">
            <a:extLst>
              <a:ext uri="{FF2B5EF4-FFF2-40B4-BE49-F238E27FC236}">
                <a16:creationId xmlns:a16="http://schemas.microsoft.com/office/drawing/2014/main" id="{96A556E9-4E36-44F3-865D-A12B2A0C21D1}"/>
              </a:ext>
            </a:extLst>
          </p:cNvPr>
          <p:cNvSpPr/>
          <p:nvPr userDrawn="1"/>
        </p:nvSpPr>
        <p:spPr>
          <a:xfrm>
            <a:off x="-1" y="308154"/>
            <a:ext cx="323530" cy="1753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1" name="Grafik 10">
            <a:extLst>
              <a:ext uri="{FF2B5EF4-FFF2-40B4-BE49-F238E27FC236}">
                <a16:creationId xmlns:a16="http://schemas.microsoft.com/office/drawing/2014/main" id="{92F65568-BBE1-43AC-941D-CAE87B6067DA}"/>
              </a:ext>
            </a:extLst>
          </p:cNvPr>
          <p:cNvPicPr>
            <a:picLocks noChangeAspect="1"/>
          </p:cNvPicPr>
          <p:nvPr userDrawn="1"/>
        </p:nvPicPr>
        <p:blipFill>
          <a:blip r:embed="rId3"/>
          <a:stretch>
            <a:fillRect/>
          </a:stretch>
        </p:blipFill>
        <p:spPr>
          <a:xfrm>
            <a:off x="0" y="1314000"/>
            <a:ext cx="210828" cy="88038"/>
          </a:xfrm>
          <a:prstGeom prst="rect">
            <a:avLst/>
          </a:prstGeom>
        </p:spPr>
      </p:pic>
      <p:pic>
        <p:nvPicPr>
          <p:cNvPr id="12" name="Grafik 11">
            <a:extLst>
              <a:ext uri="{FF2B5EF4-FFF2-40B4-BE49-F238E27FC236}">
                <a16:creationId xmlns:a16="http://schemas.microsoft.com/office/drawing/2014/main" id="{3994BF6E-FB9D-4F37-A114-7292E67A6B24}"/>
              </a:ext>
            </a:extLst>
          </p:cNvPr>
          <p:cNvPicPr>
            <a:picLocks noChangeAspect="1"/>
          </p:cNvPicPr>
          <p:nvPr userDrawn="1"/>
        </p:nvPicPr>
        <p:blipFill>
          <a:blip r:embed="rId4">
            <a:extLst>
              <a:ext uri="{96DAC541-7B7A-43D3-8B79-37D633B846F1}">
                <asvg:svgBlip xmlns:asvg="http://schemas.microsoft.com/office/drawing/2016/SVG/main" r:embed="rId5"/>
              </a:ext>
            </a:extLst>
          </a:blip>
          <a:srcRect/>
          <a:stretch/>
        </p:blipFill>
        <p:spPr>
          <a:xfrm>
            <a:off x="402804" y="147176"/>
            <a:ext cx="909266" cy="523256"/>
          </a:xfrm>
          <a:prstGeom prst="rect">
            <a:avLst/>
          </a:prstGeom>
        </p:spPr>
      </p:pic>
    </p:spTree>
    <p:extLst>
      <p:ext uri="{BB962C8B-B14F-4D97-AF65-F5344CB8AC3E}">
        <p14:creationId xmlns:p14="http://schemas.microsoft.com/office/powerpoint/2010/main" val="3661243342"/>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act">
    <p:bg>
      <p:bgPr>
        <a:solidFill>
          <a:schemeClr val="bg1"/>
        </a:solidFill>
        <a:effectLst/>
      </p:bgPr>
    </p:bg>
    <p:spTree>
      <p:nvGrpSpPr>
        <p:cNvPr id="1" name=""/>
        <p:cNvGrpSpPr/>
        <p:nvPr/>
      </p:nvGrpSpPr>
      <p:grpSpPr>
        <a:xfrm>
          <a:off x="0" y="0"/>
          <a:ext cx="0" cy="0"/>
          <a:chOff x="0" y="0"/>
          <a:chExt cx="0" cy="0"/>
        </a:xfrm>
      </p:grpSpPr>
      <p:sp>
        <p:nvSpPr>
          <p:cNvPr id="14" name="Rechteck 13">
            <a:extLst>
              <a:ext uri="{FF2B5EF4-FFF2-40B4-BE49-F238E27FC236}">
                <a16:creationId xmlns:a16="http://schemas.microsoft.com/office/drawing/2014/main" id="{6AC94A37-B2B1-451A-90D6-4B98BD637947}"/>
              </a:ext>
            </a:extLst>
          </p:cNvPr>
          <p:cNvSpPr/>
          <p:nvPr userDrawn="1"/>
        </p:nvSpPr>
        <p:spPr>
          <a:xfrm>
            <a:off x="0" y="809674"/>
            <a:ext cx="9145488" cy="433382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pic>
        <p:nvPicPr>
          <p:cNvPr id="13" name="Grafik 12">
            <a:extLst>
              <a:ext uri="{FF2B5EF4-FFF2-40B4-BE49-F238E27FC236}">
                <a16:creationId xmlns:a16="http://schemas.microsoft.com/office/drawing/2014/main" id="{E69156A3-FE4B-4A6A-A242-0CBA39612E0F}"/>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402804" y="147176"/>
            <a:ext cx="909266" cy="523256"/>
          </a:xfrm>
          <a:prstGeom prst="rect">
            <a:avLst/>
          </a:prstGeom>
        </p:spPr>
      </p:pic>
      <p:sp>
        <p:nvSpPr>
          <p:cNvPr id="15" name="Rechteck 14">
            <a:extLst>
              <a:ext uri="{FF2B5EF4-FFF2-40B4-BE49-F238E27FC236}">
                <a16:creationId xmlns:a16="http://schemas.microsoft.com/office/drawing/2014/main" id="{97D64103-1794-455B-BE14-4B030F58DA47}"/>
              </a:ext>
            </a:extLst>
          </p:cNvPr>
          <p:cNvSpPr/>
          <p:nvPr userDrawn="1"/>
        </p:nvSpPr>
        <p:spPr>
          <a:xfrm>
            <a:off x="-1" y="308154"/>
            <a:ext cx="314325" cy="1007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6" name="Grafik 15">
            <a:extLst>
              <a:ext uri="{FF2B5EF4-FFF2-40B4-BE49-F238E27FC236}">
                <a16:creationId xmlns:a16="http://schemas.microsoft.com/office/drawing/2014/main" id="{68579764-99BC-4BC8-9A74-E5F3062DB7EA}"/>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4176547" y="1441120"/>
            <a:ext cx="812353" cy="812353"/>
          </a:xfrm>
          <a:prstGeom prst="rect">
            <a:avLst/>
          </a:prstGeom>
        </p:spPr>
      </p:pic>
      <p:sp>
        <p:nvSpPr>
          <p:cNvPr id="20" name="TextBox 10">
            <a:extLst>
              <a:ext uri="{FF2B5EF4-FFF2-40B4-BE49-F238E27FC236}">
                <a16:creationId xmlns:a16="http://schemas.microsoft.com/office/drawing/2014/main" id="{1727C697-9EB0-4FB2-B187-DE7C1517A50D}"/>
              </a:ext>
            </a:extLst>
          </p:cNvPr>
          <p:cNvSpPr txBox="1">
            <a:spLocks noChangeArrowheads="1"/>
          </p:cNvSpPr>
          <p:nvPr userDrawn="1"/>
        </p:nvSpPr>
        <p:spPr bwMode="auto">
          <a:xfrm>
            <a:off x="0" y="2449800"/>
            <a:ext cx="9144000"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fontAlgn="base">
              <a:spcBef>
                <a:spcPct val="0"/>
              </a:spcBef>
              <a:spcAft>
                <a:spcPct val="0"/>
              </a:spcAft>
              <a:defRPr/>
            </a:pPr>
            <a:r>
              <a:rPr lang="de-DE" sz="3000" b="1" dirty="0">
                <a:solidFill>
                  <a:schemeClr val="bg1"/>
                </a:solidFill>
                <a:latin typeface="Arial" charset="0"/>
                <a:cs typeface="Arial" charset="0"/>
              </a:rPr>
              <a:t>Contact</a:t>
            </a:r>
          </a:p>
        </p:txBody>
      </p:sp>
    </p:spTree>
    <p:extLst>
      <p:ext uri="{BB962C8B-B14F-4D97-AF65-F5344CB8AC3E}">
        <p14:creationId xmlns:p14="http://schemas.microsoft.com/office/powerpoint/2010/main" val="3327897946"/>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Questions &amp; Answers">
    <p:bg>
      <p:bgPr>
        <a:solidFill>
          <a:schemeClr val="bg1"/>
        </a:solidFill>
        <a:effectLst/>
      </p:bgPr>
    </p:bg>
    <p:spTree>
      <p:nvGrpSpPr>
        <p:cNvPr id="1" name=""/>
        <p:cNvGrpSpPr/>
        <p:nvPr/>
      </p:nvGrpSpPr>
      <p:grpSpPr>
        <a:xfrm>
          <a:off x="0" y="0"/>
          <a:ext cx="0" cy="0"/>
          <a:chOff x="0" y="0"/>
          <a:chExt cx="0" cy="0"/>
        </a:xfrm>
      </p:grpSpPr>
      <p:sp>
        <p:nvSpPr>
          <p:cNvPr id="14" name="Rechteck 13">
            <a:extLst>
              <a:ext uri="{FF2B5EF4-FFF2-40B4-BE49-F238E27FC236}">
                <a16:creationId xmlns:a16="http://schemas.microsoft.com/office/drawing/2014/main" id="{6AC94A37-B2B1-451A-90D6-4B98BD637947}"/>
              </a:ext>
            </a:extLst>
          </p:cNvPr>
          <p:cNvSpPr/>
          <p:nvPr userDrawn="1"/>
        </p:nvSpPr>
        <p:spPr>
          <a:xfrm>
            <a:off x="0" y="809674"/>
            <a:ext cx="9145488" cy="433382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6" name="TextBox 10"/>
          <p:cNvSpPr txBox="1">
            <a:spLocks noChangeArrowheads="1"/>
          </p:cNvSpPr>
          <p:nvPr userDrawn="1"/>
        </p:nvSpPr>
        <p:spPr bwMode="auto">
          <a:xfrm>
            <a:off x="0" y="2449800"/>
            <a:ext cx="9144000"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fontAlgn="base">
              <a:spcBef>
                <a:spcPct val="0"/>
              </a:spcBef>
              <a:spcAft>
                <a:spcPct val="0"/>
              </a:spcAft>
              <a:defRPr/>
            </a:pPr>
            <a:r>
              <a:rPr lang="de-DE" sz="3000" b="1" dirty="0">
                <a:solidFill>
                  <a:schemeClr val="bg1"/>
                </a:solidFill>
                <a:latin typeface="Arial" charset="0"/>
                <a:cs typeface="Arial" charset="0"/>
              </a:rPr>
              <a:t>Questions &amp; </a:t>
            </a:r>
            <a:r>
              <a:rPr lang="de-DE" sz="3000" b="1" dirty="0" err="1">
                <a:solidFill>
                  <a:schemeClr val="bg1"/>
                </a:solidFill>
                <a:latin typeface="Arial" charset="0"/>
                <a:cs typeface="Arial" charset="0"/>
              </a:rPr>
              <a:t>Answers</a:t>
            </a:r>
            <a:endParaRPr lang="de-DE" sz="3000" b="1" dirty="0">
              <a:solidFill>
                <a:schemeClr val="bg1"/>
              </a:solidFill>
              <a:latin typeface="Arial" charset="0"/>
              <a:cs typeface="Arial" charset="0"/>
            </a:endParaRPr>
          </a:p>
        </p:txBody>
      </p:sp>
      <p:grpSp>
        <p:nvGrpSpPr>
          <p:cNvPr id="5" name="Gruppieren 4">
            <a:extLst>
              <a:ext uri="{FF2B5EF4-FFF2-40B4-BE49-F238E27FC236}">
                <a16:creationId xmlns:a16="http://schemas.microsoft.com/office/drawing/2014/main" id="{BE220309-F514-45CA-8922-90D0849E9844}"/>
              </a:ext>
            </a:extLst>
          </p:cNvPr>
          <p:cNvGrpSpPr/>
          <p:nvPr userDrawn="1"/>
        </p:nvGrpSpPr>
        <p:grpSpPr>
          <a:xfrm>
            <a:off x="3721396" y="1347614"/>
            <a:ext cx="1701209" cy="1112874"/>
            <a:chOff x="3585592" y="627534"/>
            <a:chExt cx="1701209" cy="1112874"/>
          </a:xfrm>
        </p:grpSpPr>
        <p:pic>
          <p:nvPicPr>
            <p:cNvPr id="3" name="Grafik 2" descr="Chatblase Silhouette">
              <a:extLst>
                <a:ext uri="{FF2B5EF4-FFF2-40B4-BE49-F238E27FC236}">
                  <a16:creationId xmlns:a16="http://schemas.microsoft.com/office/drawing/2014/main" id="{25C7C445-7D34-47A2-AC82-CBBD0E66ED5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flipH="1">
              <a:off x="4372401" y="826008"/>
              <a:ext cx="914400" cy="914400"/>
            </a:xfrm>
            <a:prstGeom prst="rect">
              <a:avLst/>
            </a:prstGeom>
          </p:spPr>
        </p:pic>
        <p:pic>
          <p:nvPicPr>
            <p:cNvPr id="9" name="Grafik 8" descr="Chatblase Silhouette">
              <a:extLst>
                <a:ext uri="{FF2B5EF4-FFF2-40B4-BE49-F238E27FC236}">
                  <a16:creationId xmlns:a16="http://schemas.microsoft.com/office/drawing/2014/main" id="{522D2692-A1FE-43B1-AA27-657B74F1BCD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585592" y="627534"/>
              <a:ext cx="914400" cy="914400"/>
            </a:xfrm>
            <a:prstGeom prst="rect">
              <a:avLst/>
            </a:prstGeom>
          </p:spPr>
        </p:pic>
      </p:grpSp>
      <p:pic>
        <p:nvPicPr>
          <p:cNvPr id="13" name="Grafik 12">
            <a:extLst>
              <a:ext uri="{FF2B5EF4-FFF2-40B4-BE49-F238E27FC236}">
                <a16:creationId xmlns:a16="http://schemas.microsoft.com/office/drawing/2014/main" id="{E69156A3-FE4B-4A6A-A242-0CBA39612E0F}"/>
              </a:ext>
            </a:extLst>
          </p:cNvPr>
          <p:cNvPicPr>
            <a:picLocks noChangeAspect="1"/>
          </p:cNvPicPr>
          <p:nvPr userDrawn="1"/>
        </p:nvPicPr>
        <p:blipFill>
          <a:blip r:embed="rId4">
            <a:extLst>
              <a:ext uri="{96DAC541-7B7A-43D3-8B79-37D633B846F1}">
                <asvg:svgBlip xmlns:asvg="http://schemas.microsoft.com/office/drawing/2016/SVG/main" r:embed="rId5"/>
              </a:ext>
            </a:extLst>
          </a:blip>
          <a:srcRect/>
          <a:stretch/>
        </p:blipFill>
        <p:spPr>
          <a:xfrm>
            <a:off x="402804" y="147176"/>
            <a:ext cx="909266" cy="523256"/>
          </a:xfrm>
          <a:prstGeom prst="rect">
            <a:avLst/>
          </a:prstGeom>
        </p:spPr>
      </p:pic>
      <p:sp>
        <p:nvSpPr>
          <p:cNvPr id="15" name="Rechteck 14">
            <a:extLst>
              <a:ext uri="{FF2B5EF4-FFF2-40B4-BE49-F238E27FC236}">
                <a16:creationId xmlns:a16="http://schemas.microsoft.com/office/drawing/2014/main" id="{97D64103-1794-455B-BE14-4B030F58DA47}"/>
              </a:ext>
            </a:extLst>
          </p:cNvPr>
          <p:cNvSpPr/>
          <p:nvPr userDrawn="1"/>
        </p:nvSpPr>
        <p:spPr>
          <a:xfrm>
            <a:off x="-1" y="308154"/>
            <a:ext cx="314325" cy="1007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841260439"/>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bg1"/>
        </a:solidFill>
        <a:effectLst/>
      </p:bgPr>
    </p:bg>
    <p:spTree>
      <p:nvGrpSpPr>
        <p:cNvPr id="1" name=""/>
        <p:cNvGrpSpPr/>
        <p:nvPr/>
      </p:nvGrpSpPr>
      <p:grpSpPr>
        <a:xfrm>
          <a:off x="0" y="0"/>
          <a:ext cx="0" cy="0"/>
          <a:chOff x="0" y="0"/>
          <a:chExt cx="0" cy="0"/>
        </a:xfrm>
      </p:grpSpPr>
      <p:sp>
        <p:nvSpPr>
          <p:cNvPr id="11" name="Rechteck 10">
            <a:extLst>
              <a:ext uri="{FF2B5EF4-FFF2-40B4-BE49-F238E27FC236}">
                <a16:creationId xmlns:a16="http://schemas.microsoft.com/office/drawing/2014/main" id="{53E3A3FA-C636-43CE-BCB6-3743F0DAEA70}"/>
              </a:ext>
            </a:extLst>
          </p:cNvPr>
          <p:cNvSpPr/>
          <p:nvPr userDrawn="1"/>
        </p:nvSpPr>
        <p:spPr>
          <a:xfrm>
            <a:off x="0" y="809674"/>
            <a:ext cx="9145488" cy="433382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7" name="Textfeld 6"/>
          <p:cNvSpPr txBox="1">
            <a:spLocks noChangeArrowheads="1"/>
          </p:cNvSpPr>
          <p:nvPr userDrawn="1"/>
        </p:nvSpPr>
        <p:spPr bwMode="auto">
          <a:xfrm>
            <a:off x="0" y="3168091"/>
            <a:ext cx="91440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eaLnBrk="1" fontAlgn="base" hangingPunct="1">
              <a:spcBef>
                <a:spcPct val="0"/>
              </a:spcBef>
              <a:spcAft>
                <a:spcPct val="0"/>
              </a:spcAft>
              <a:defRPr/>
            </a:pPr>
            <a:r>
              <a:rPr lang="de-DE" sz="1600" b="0" dirty="0" err="1">
                <a:solidFill>
                  <a:schemeClr val="bg1"/>
                </a:solidFill>
                <a:latin typeface="Arial" charset="0"/>
              </a:rPr>
              <a:t>For</a:t>
            </a:r>
            <a:r>
              <a:rPr lang="de-DE" sz="1600" b="0" dirty="0">
                <a:solidFill>
                  <a:schemeClr val="bg1"/>
                </a:solidFill>
                <a:latin typeface="Arial" charset="0"/>
              </a:rPr>
              <a:t> </a:t>
            </a:r>
            <a:r>
              <a:rPr lang="de-DE" sz="1600" b="0" dirty="0" err="1">
                <a:solidFill>
                  <a:schemeClr val="bg1"/>
                </a:solidFill>
                <a:latin typeface="Arial" charset="0"/>
              </a:rPr>
              <a:t>more</a:t>
            </a:r>
            <a:r>
              <a:rPr lang="de-DE" sz="1600" b="0" dirty="0">
                <a:solidFill>
                  <a:schemeClr val="bg1"/>
                </a:solidFill>
                <a:latin typeface="Arial" charset="0"/>
              </a:rPr>
              <a:t> </a:t>
            </a:r>
            <a:r>
              <a:rPr lang="de-DE" sz="1600" b="0" dirty="0" err="1">
                <a:solidFill>
                  <a:schemeClr val="bg1"/>
                </a:solidFill>
                <a:latin typeface="Arial" charset="0"/>
              </a:rPr>
              <a:t>information</a:t>
            </a:r>
            <a:r>
              <a:rPr lang="de-DE" sz="1600" b="0" dirty="0">
                <a:solidFill>
                  <a:schemeClr val="bg1"/>
                </a:solidFill>
                <a:latin typeface="Arial" charset="0"/>
              </a:rPr>
              <a:t>, </a:t>
            </a:r>
            <a:r>
              <a:rPr lang="de-DE" sz="1600" b="0" dirty="0" err="1">
                <a:solidFill>
                  <a:schemeClr val="bg1"/>
                </a:solidFill>
                <a:latin typeface="Arial" charset="0"/>
              </a:rPr>
              <a:t>visit</a:t>
            </a:r>
            <a:r>
              <a:rPr lang="de-DE" sz="1600" b="0" dirty="0">
                <a:solidFill>
                  <a:schemeClr val="bg1"/>
                </a:solidFill>
                <a:latin typeface="Arial" charset="0"/>
              </a:rPr>
              <a:t> </a:t>
            </a:r>
            <a:r>
              <a:rPr lang="de-DE" sz="1600" b="0" dirty="0" err="1">
                <a:solidFill>
                  <a:schemeClr val="bg1"/>
                </a:solidFill>
                <a:latin typeface="Arial" charset="0"/>
              </a:rPr>
              <a:t>us</a:t>
            </a:r>
            <a:r>
              <a:rPr lang="de-DE" sz="1600" b="0" dirty="0">
                <a:solidFill>
                  <a:schemeClr val="bg1"/>
                </a:solidFill>
                <a:latin typeface="Arial" charset="0"/>
              </a:rPr>
              <a:t> at</a:t>
            </a:r>
            <a:br>
              <a:rPr lang="de-DE" sz="1600" b="0" dirty="0">
                <a:solidFill>
                  <a:srgbClr val="F5F205"/>
                </a:solidFill>
                <a:latin typeface="Arial" charset="0"/>
              </a:rPr>
            </a:br>
            <a:r>
              <a:rPr lang="de-DE" sz="1600" b="0" dirty="0">
                <a:solidFill>
                  <a:srgbClr val="F5F205"/>
                </a:solidFill>
                <a:latin typeface="Arial" charset="0"/>
              </a:rPr>
              <a:t>www.implico.com</a:t>
            </a:r>
          </a:p>
        </p:txBody>
      </p:sp>
      <p:sp>
        <p:nvSpPr>
          <p:cNvPr id="10" name="TextBox 10">
            <a:extLst>
              <a:ext uri="{FF2B5EF4-FFF2-40B4-BE49-F238E27FC236}">
                <a16:creationId xmlns:a16="http://schemas.microsoft.com/office/drawing/2014/main" id="{C5F0DB6C-FDAA-4B43-B035-0EC4E972E7E0}"/>
              </a:ext>
            </a:extLst>
          </p:cNvPr>
          <p:cNvSpPr txBox="1">
            <a:spLocks noChangeArrowheads="1"/>
          </p:cNvSpPr>
          <p:nvPr userDrawn="1"/>
        </p:nvSpPr>
        <p:spPr bwMode="auto">
          <a:xfrm>
            <a:off x="0" y="2355609"/>
            <a:ext cx="9144000"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fontAlgn="base">
              <a:spcBef>
                <a:spcPct val="0"/>
              </a:spcBef>
              <a:spcAft>
                <a:spcPct val="0"/>
              </a:spcAft>
              <a:defRPr/>
            </a:pPr>
            <a:r>
              <a:rPr lang="en-US" sz="3000" b="1" dirty="0">
                <a:solidFill>
                  <a:schemeClr val="bg1"/>
                </a:solidFill>
                <a:latin typeface="Arial" charset="0"/>
                <a:cs typeface="Arial" charset="0"/>
              </a:rPr>
              <a:t>Thank you for your attention</a:t>
            </a:r>
          </a:p>
        </p:txBody>
      </p:sp>
      <p:pic>
        <p:nvPicPr>
          <p:cNvPr id="3" name="Grafik 2" descr="Marke Herz Silhouette">
            <a:extLst>
              <a:ext uri="{FF2B5EF4-FFF2-40B4-BE49-F238E27FC236}">
                <a16:creationId xmlns:a16="http://schemas.microsoft.com/office/drawing/2014/main" id="{89839B9A-A10E-45B4-99E0-90C1F9812D8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14800" y="1390091"/>
            <a:ext cx="914400" cy="914400"/>
          </a:xfrm>
          <a:prstGeom prst="rect">
            <a:avLst/>
          </a:prstGeom>
        </p:spPr>
      </p:pic>
      <p:sp>
        <p:nvSpPr>
          <p:cNvPr id="12" name="TextBox 10">
            <a:extLst>
              <a:ext uri="{FF2B5EF4-FFF2-40B4-BE49-F238E27FC236}">
                <a16:creationId xmlns:a16="http://schemas.microsoft.com/office/drawing/2014/main" id="{9530BA07-5063-411B-AA54-5E6AD70229C8}"/>
              </a:ext>
            </a:extLst>
          </p:cNvPr>
          <p:cNvSpPr txBox="1">
            <a:spLocks noChangeArrowheads="1"/>
          </p:cNvSpPr>
          <p:nvPr userDrawn="1"/>
        </p:nvSpPr>
        <p:spPr bwMode="auto">
          <a:xfrm>
            <a:off x="2843808" y="4337141"/>
            <a:ext cx="3456384" cy="538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marL="0" marR="0" lvl="0" indent="0" algn="ctr" defTabSz="914400" rtl="0" eaLnBrk="1" fontAlgn="base" latinLnBrk="0" hangingPunct="1">
              <a:lnSpc>
                <a:spcPts val="1200"/>
              </a:lnSpc>
              <a:spcBef>
                <a:spcPct val="0"/>
              </a:spcBef>
              <a:spcAft>
                <a:spcPct val="0"/>
              </a:spcAft>
              <a:buClrTx/>
              <a:buSzTx/>
              <a:buFontTx/>
              <a:buNone/>
              <a:tabLst/>
              <a:defRPr/>
            </a:pPr>
            <a:r>
              <a:rPr lang="de-DE" sz="800" b="0" dirty="0">
                <a:solidFill>
                  <a:schemeClr val="bg1"/>
                </a:solidFill>
                <a:latin typeface="Arial" charset="0"/>
                <a:cs typeface="Arial" charset="0"/>
              </a:rPr>
              <a:t>© 2022 Implico</a:t>
            </a:r>
            <a:endParaRPr lang="en-US" sz="800" b="0" dirty="0">
              <a:solidFill>
                <a:schemeClr val="bg1"/>
              </a:solidFill>
              <a:latin typeface="Arial" charset="0"/>
              <a:cs typeface="Arial" charset="0"/>
            </a:endParaRPr>
          </a:p>
          <a:p>
            <a:pPr marL="0" marR="0" indent="0" algn="ctr" defTabSz="914400" rtl="0" eaLnBrk="1" fontAlgn="base" latinLnBrk="0" hangingPunct="1">
              <a:lnSpc>
                <a:spcPts val="1200"/>
              </a:lnSpc>
              <a:spcBef>
                <a:spcPct val="0"/>
              </a:spcBef>
              <a:spcAft>
                <a:spcPct val="0"/>
              </a:spcAft>
              <a:buClrTx/>
              <a:buSzTx/>
              <a:buFontTx/>
              <a:buNone/>
              <a:tabLst/>
              <a:defRPr/>
            </a:pPr>
            <a:r>
              <a:rPr lang="en-US" sz="800" b="0" dirty="0">
                <a:solidFill>
                  <a:schemeClr val="bg1"/>
                </a:solidFill>
                <a:latin typeface="Arial" charset="0"/>
                <a:cs typeface="Arial" charset="0"/>
              </a:rPr>
              <a:t>All company, product and service names or marks mentioned </a:t>
            </a:r>
            <a:br>
              <a:rPr lang="en-US" sz="800" b="0" dirty="0">
                <a:solidFill>
                  <a:schemeClr val="bg1"/>
                </a:solidFill>
                <a:latin typeface="Arial" charset="0"/>
                <a:cs typeface="Arial" charset="0"/>
              </a:rPr>
            </a:br>
            <a:r>
              <a:rPr lang="en-US" sz="800" b="0" dirty="0">
                <a:solidFill>
                  <a:schemeClr val="bg1"/>
                </a:solidFill>
                <a:latin typeface="Arial" charset="0"/>
                <a:cs typeface="Arial" charset="0"/>
              </a:rPr>
              <a:t>are the trademarks of their respective proprietors. </a:t>
            </a:r>
            <a:r>
              <a:rPr lang="en-US" sz="800" b="0" dirty="0">
                <a:solidFill>
                  <a:schemeClr val="bg1"/>
                </a:solidFill>
                <a:latin typeface="Arial" charset="0"/>
                <a:cs typeface="Arial" charset="0"/>
                <a:hlinkClick r:id="rId4">
                  <a:extLst>
                    <a:ext uri="{A12FA001-AC4F-418D-AE19-62706E023703}">
                      <ahyp:hlinkClr xmlns:ahyp="http://schemas.microsoft.com/office/drawing/2018/hyperlinkcolor" val="tx"/>
                    </a:ext>
                  </a:extLst>
                </a:hlinkClick>
              </a:rPr>
              <a:t>Photo</a:t>
            </a:r>
            <a:r>
              <a:rPr lang="en-US" sz="800" b="0" baseline="0" dirty="0">
                <a:solidFill>
                  <a:schemeClr val="bg1"/>
                </a:solidFill>
                <a:latin typeface="Arial" charset="0"/>
                <a:cs typeface="Arial" charset="0"/>
                <a:hlinkClick r:id="rId4">
                  <a:extLst>
                    <a:ext uri="{A12FA001-AC4F-418D-AE19-62706E023703}">
                      <ahyp:hlinkClr xmlns:ahyp="http://schemas.microsoft.com/office/drawing/2018/hyperlinkcolor" val="tx"/>
                    </a:ext>
                  </a:extLst>
                </a:hlinkClick>
              </a:rPr>
              <a:t> C</a:t>
            </a:r>
            <a:r>
              <a:rPr lang="en-US" sz="800" b="0" dirty="0">
                <a:solidFill>
                  <a:schemeClr val="bg1"/>
                </a:solidFill>
                <a:latin typeface="Arial" charset="0"/>
                <a:cs typeface="Arial" charset="0"/>
                <a:hlinkClick r:id="rId4">
                  <a:extLst>
                    <a:ext uri="{A12FA001-AC4F-418D-AE19-62706E023703}">
                      <ahyp:hlinkClr xmlns:ahyp="http://schemas.microsoft.com/office/drawing/2018/hyperlinkcolor" val="tx"/>
                    </a:ext>
                  </a:extLst>
                </a:hlinkClick>
              </a:rPr>
              <a:t>redits</a:t>
            </a:r>
            <a:r>
              <a:rPr lang="en-US" sz="800" b="0" dirty="0">
                <a:solidFill>
                  <a:schemeClr val="bg1"/>
                </a:solidFill>
                <a:latin typeface="Arial" charset="0"/>
                <a:cs typeface="Arial" charset="0"/>
              </a:rPr>
              <a:t>.</a:t>
            </a:r>
          </a:p>
        </p:txBody>
      </p:sp>
      <p:pic>
        <p:nvPicPr>
          <p:cNvPr id="13" name="Grafik 12">
            <a:extLst>
              <a:ext uri="{FF2B5EF4-FFF2-40B4-BE49-F238E27FC236}">
                <a16:creationId xmlns:a16="http://schemas.microsoft.com/office/drawing/2014/main" id="{54DE2245-33E9-40E3-9050-BABA08A46651}"/>
              </a:ext>
            </a:extLst>
          </p:cNvPr>
          <p:cNvPicPr>
            <a:picLocks noChangeAspect="1"/>
          </p:cNvPicPr>
          <p:nvPr userDrawn="1"/>
        </p:nvPicPr>
        <p:blipFill>
          <a:blip r:embed="rId5">
            <a:extLst>
              <a:ext uri="{96DAC541-7B7A-43D3-8B79-37D633B846F1}">
                <asvg:svgBlip xmlns:asvg="http://schemas.microsoft.com/office/drawing/2016/SVG/main" r:embed="rId6"/>
              </a:ext>
            </a:extLst>
          </a:blip>
          <a:srcRect/>
          <a:stretch/>
        </p:blipFill>
        <p:spPr>
          <a:xfrm>
            <a:off x="402804" y="147176"/>
            <a:ext cx="909266" cy="523256"/>
          </a:xfrm>
          <a:prstGeom prst="rect">
            <a:avLst/>
          </a:prstGeom>
        </p:spPr>
      </p:pic>
      <p:sp>
        <p:nvSpPr>
          <p:cNvPr id="14" name="Rechteck 13">
            <a:extLst>
              <a:ext uri="{FF2B5EF4-FFF2-40B4-BE49-F238E27FC236}">
                <a16:creationId xmlns:a16="http://schemas.microsoft.com/office/drawing/2014/main" id="{815FCE62-B0CF-47CC-9CA8-C800F1DA6FD2}"/>
              </a:ext>
            </a:extLst>
          </p:cNvPr>
          <p:cNvSpPr/>
          <p:nvPr userDrawn="1"/>
        </p:nvSpPr>
        <p:spPr>
          <a:xfrm>
            <a:off x="-1" y="308154"/>
            <a:ext cx="314325" cy="1007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3190706724"/>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1" name="Freihandform: Form 10">
            <a:extLst>
              <a:ext uri="{FF2B5EF4-FFF2-40B4-BE49-F238E27FC236}">
                <a16:creationId xmlns:a16="http://schemas.microsoft.com/office/drawing/2014/main" id="{D86A70BD-CA5D-40E9-AEA0-368879E40324}"/>
              </a:ext>
            </a:extLst>
          </p:cNvPr>
          <p:cNvSpPr/>
          <p:nvPr userDrawn="1"/>
        </p:nvSpPr>
        <p:spPr>
          <a:xfrm flipV="1">
            <a:off x="216000" y="810000"/>
            <a:ext cx="8712000" cy="4333500"/>
          </a:xfrm>
          <a:custGeom>
            <a:avLst/>
            <a:gdLst>
              <a:gd name="connsiteX0" fmla="*/ 0 w 8712000"/>
              <a:gd name="connsiteY0" fmla="*/ 4333500 h 4333500"/>
              <a:gd name="connsiteX1" fmla="*/ 8712000 w 8712000"/>
              <a:gd name="connsiteY1" fmla="*/ 4333500 h 4333500"/>
              <a:gd name="connsiteX2" fmla="*/ 8712000 w 8712000"/>
              <a:gd name="connsiteY2" fmla="*/ 180000 h 4333500"/>
              <a:gd name="connsiteX3" fmla="*/ 7848000 w 8712000"/>
              <a:gd name="connsiteY3" fmla="*/ 180000 h 4333500"/>
              <a:gd name="connsiteX4" fmla="*/ 7848000 w 8712000"/>
              <a:gd name="connsiteY4" fmla="*/ 0 h 4333500"/>
              <a:gd name="connsiteX5" fmla="*/ 0 w 8712000"/>
              <a:gd name="connsiteY5" fmla="*/ 0 h 433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712000" h="4333500">
                <a:moveTo>
                  <a:pt x="0" y="4333500"/>
                </a:moveTo>
                <a:lnTo>
                  <a:pt x="8712000" y="4333500"/>
                </a:lnTo>
                <a:lnTo>
                  <a:pt x="8712000" y="180000"/>
                </a:lnTo>
                <a:lnTo>
                  <a:pt x="7848000" y="180000"/>
                </a:lnTo>
                <a:lnTo>
                  <a:pt x="7848000" y="0"/>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
        <p:nvSpPr>
          <p:cNvPr id="10" name="Titel 1">
            <a:extLst>
              <a:ext uri="{FF2B5EF4-FFF2-40B4-BE49-F238E27FC236}">
                <a16:creationId xmlns:a16="http://schemas.microsoft.com/office/drawing/2014/main" id="{9834798C-5294-4EDD-9CDF-AC281ED8BB4C}"/>
              </a:ext>
            </a:extLst>
          </p:cNvPr>
          <p:cNvSpPr>
            <a:spLocks noGrp="1"/>
          </p:cNvSpPr>
          <p:nvPr>
            <p:ph type="title" hasCustomPrompt="1"/>
          </p:nvPr>
        </p:nvSpPr>
        <p:spPr>
          <a:xfrm>
            <a:off x="360000" y="209993"/>
            <a:ext cx="8424000" cy="252000"/>
          </a:xfrm>
          <a:prstGeom prst="rect">
            <a:avLst/>
          </a:prstGeom>
        </p:spPr>
        <p:txBody>
          <a:bodyPr lIns="0" tIns="0" rIns="0" bIns="0"/>
          <a:lstStyle>
            <a:lvl1pPr algn="l">
              <a:defRPr sz="2000" b="1" cap="all" baseline="0">
                <a:solidFill>
                  <a:schemeClr val="tx2"/>
                </a:solidFill>
              </a:defRPr>
            </a:lvl1pPr>
          </a:lstStyle>
          <a:p>
            <a:r>
              <a:rPr lang="de-DE" dirty="0"/>
              <a:t>Agenda</a:t>
            </a:r>
          </a:p>
        </p:txBody>
      </p:sp>
      <p:sp>
        <p:nvSpPr>
          <p:cNvPr id="4" name="Textplatzhalter 4">
            <a:extLst>
              <a:ext uri="{FF2B5EF4-FFF2-40B4-BE49-F238E27FC236}">
                <a16:creationId xmlns:a16="http://schemas.microsoft.com/office/drawing/2014/main" id="{494EE3C5-DF56-4B87-B189-2DC7BCA6460C}"/>
              </a:ext>
            </a:extLst>
          </p:cNvPr>
          <p:cNvSpPr>
            <a:spLocks noGrp="1"/>
          </p:cNvSpPr>
          <p:nvPr>
            <p:ph type="body" sz="quarter" idx="13" hasCustomPrompt="1"/>
          </p:nvPr>
        </p:nvSpPr>
        <p:spPr>
          <a:xfrm>
            <a:off x="360000" y="972000"/>
            <a:ext cx="8424000" cy="3888000"/>
          </a:xfrm>
          <a:prstGeom prst="rect">
            <a:avLst/>
          </a:prstGeom>
        </p:spPr>
        <p:txBody>
          <a:bodyPr lIns="0" tIns="0" rIns="0" bIns="0">
            <a:normAutofit/>
          </a:bodyPr>
          <a:lstStyle>
            <a:lvl1pPr marL="0" indent="0">
              <a:lnSpc>
                <a:spcPct val="100000"/>
              </a:lnSpc>
              <a:spcBef>
                <a:spcPts val="600"/>
              </a:spcBef>
              <a:spcAft>
                <a:spcPts val="0"/>
              </a:spcAft>
              <a:buClr>
                <a:srgbClr val="4FA4FB"/>
              </a:buClr>
              <a:buSzPct val="130000"/>
              <a:buFontTx/>
              <a:buNone/>
              <a:defRPr sz="1600" b="1" baseline="0">
                <a:solidFill>
                  <a:schemeClr val="bg1"/>
                </a:solidFill>
              </a:defRPr>
            </a:lvl1pPr>
            <a:lvl2pPr marL="182563" indent="-182563">
              <a:lnSpc>
                <a:spcPct val="100000"/>
              </a:lnSpc>
              <a:spcBef>
                <a:spcPts val="400"/>
              </a:spcBef>
              <a:spcAft>
                <a:spcPts val="0"/>
              </a:spcAft>
              <a:buClr>
                <a:srgbClr val="F5F205"/>
              </a:buClr>
              <a:buSzPct val="130000"/>
              <a:buFont typeface="Arial" panose="020B0604020202020204" pitchFamily="34" charset="0"/>
              <a:buChar char="-"/>
              <a:defRPr lang="de-DE" sz="1600" b="0" kern="1200" baseline="0" dirty="0" smtClean="0">
                <a:solidFill>
                  <a:schemeClr val="bg1"/>
                </a:solidFill>
                <a:latin typeface="+mn-lt"/>
                <a:ea typeface="+mn-ea"/>
                <a:cs typeface="+mn-cs"/>
              </a:defRPr>
            </a:lvl2pPr>
            <a:lvl3pPr marL="358775" indent="-180975">
              <a:lnSpc>
                <a:spcPct val="100000"/>
              </a:lnSpc>
              <a:spcBef>
                <a:spcPts val="400"/>
              </a:spcBef>
              <a:spcAft>
                <a:spcPts val="0"/>
              </a:spcAft>
              <a:buClr>
                <a:srgbClr val="F5F205"/>
              </a:buClr>
              <a:buSzPct val="130000"/>
              <a:buFont typeface="Arial" panose="020B0604020202020204" pitchFamily="34" charset="0"/>
              <a:buChar char="-"/>
              <a:defRPr lang="de-DE" sz="1400" kern="1200" dirty="0" smtClean="0">
                <a:solidFill>
                  <a:schemeClr val="bg1"/>
                </a:solidFill>
                <a:latin typeface="+mn-lt"/>
                <a:ea typeface="+mn-ea"/>
                <a:cs typeface="+mn-cs"/>
              </a:defRPr>
            </a:lvl3pPr>
            <a:lvl4pPr marL="515938" indent="-160338">
              <a:lnSpc>
                <a:spcPct val="100000"/>
              </a:lnSpc>
              <a:spcBef>
                <a:spcPts val="400"/>
              </a:spcBef>
              <a:spcAft>
                <a:spcPts val="0"/>
              </a:spcAft>
              <a:buClr>
                <a:srgbClr val="F5F205"/>
              </a:buClr>
              <a:buSzPct val="130000"/>
              <a:buFont typeface="Arial" panose="020B0604020202020204" pitchFamily="34" charset="0"/>
              <a:buChar char="-"/>
              <a:defRPr sz="1200">
                <a:solidFill>
                  <a:schemeClr val="bg1"/>
                </a:solidFill>
              </a:defRPr>
            </a:lvl4pPr>
            <a:lvl5pPr marL="712788" marR="0" indent="-171450" algn="l" defTabSz="914400" rtl="0" eaLnBrk="0" fontAlgn="base" latinLnBrk="0" hangingPunct="0">
              <a:lnSpc>
                <a:spcPct val="100000"/>
              </a:lnSpc>
              <a:spcBef>
                <a:spcPts val="400"/>
              </a:spcBef>
              <a:spcAft>
                <a:spcPct val="0"/>
              </a:spcAft>
              <a:buClr>
                <a:srgbClr val="F5F205"/>
              </a:buClr>
              <a:buSzPct val="130000"/>
              <a:buFont typeface="Arial" panose="020B0604020202020204" pitchFamily="34" charset="0"/>
              <a:buChar char="-"/>
              <a:tabLst/>
              <a:defRPr lang="en-US" sz="1000" kern="1200" dirty="0" smtClean="0">
                <a:solidFill>
                  <a:schemeClr val="bg1"/>
                </a:solidFill>
                <a:latin typeface="+mn-lt"/>
                <a:ea typeface="+mn-ea"/>
                <a:cs typeface="+mn-cs"/>
              </a:defRPr>
            </a:lvl5pPr>
          </a:lstStyle>
          <a:p>
            <a:pPr lvl="0"/>
            <a:r>
              <a:rPr lang="de-DE" dirty="0"/>
              <a:t>Text</a:t>
            </a:r>
          </a:p>
          <a:p>
            <a:pPr lvl="1"/>
            <a:r>
              <a:rPr lang="de-DE" dirty="0"/>
              <a:t>First Level</a:t>
            </a:r>
          </a:p>
          <a:p>
            <a:pPr lvl="2"/>
            <a:r>
              <a:rPr lang="de-DE" dirty="0"/>
              <a:t>Second Level</a:t>
            </a:r>
          </a:p>
          <a:p>
            <a:pPr lvl="3"/>
            <a:r>
              <a:rPr lang="de-DE" dirty="0"/>
              <a:t>Third Level</a:t>
            </a:r>
          </a:p>
          <a:p>
            <a:pPr lvl="4"/>
            <a:r>
              <a:rPr lang="de-DE" dirty="0" err="1"/>
              <a:t>Fourth</a:t>
            </a:r>
            <a:r>
              <a:rPr lang="de-DE" dirty="0"/>
              <a:t> Level</a:t>
            </a:r>
          </a:p>
        </p:txBody>
      </p:sp>
    </p:spTree>
    <p:extLst>
      <p:ext uri="{BB962C8B-B14F-4D97-AF65-F5344CB8AC3E}">
        <p14:creationId xmlns:p14="http://schemas.microsoft.com/office/powerpoint/2010/main" val="2917523875"/>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ext Page">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360000" y="209993"/>
            <a:ext cx="8424000" cy="252000"/>
          </a:xfrm>
          <a:prstGeom prst="rect">
            <a:avLst/>
          </a:prstGeom>
        </p:spPr>
        <p:txBody>
          <a:bodyPr lIns="0" tIns="0" rIns="0" bIns="0"/>
          <a:lstStyle>
            <a:lvl1pPr algn="l">
              <a:defRPr sz="2000" b="1">
                <a:solidFill>
                  <a:srgbClr val="371AE4"/>
                </a:solidFill>
              </a:defRPr>
            </a:lvl1pPr>
          </a:lstStyle>
          <a:p>
            <a:r>
              <a:rPr lang="de-DE" dirty="0"/>
              <a:t>Headline</a:t>
            </a:r>
          </a:p>
        </p:txBody>
      </p:sp>
      <p:sp>
        <p:nvSpPr>
          <p:cNvPr id="5" name="Textplatzhalter 4"/>
          <p:cNvSpPr>
            <a:spLocks noGrp="1"/>
          </p:cNvSpPr>
          <p:nvPr>
            <p:ph type="body" sz="quarter" idx="13" hasCustomPrompt="1"/>
          </p:nvPr>
        </p:nvSpPr>
        <p:spPr>
          <a:xfrm>
            <a:off x="360000" y="972000"/>
            <a:ext cx="8424000" cy="3888000"/>
          </a:xfrm>
          <a:prstGeom prst="rect">
            <a:avLst/>
          </a:prstGeom>
        </p:spPr>
        <p:txBody>
          <a:bodyPr lIns="0" tIns="0" rIns="0" bIns="0">
            <a:normAutofit/>
          </a:bodyPr>
          <a:lstStyle>
            <a:lvl1pPr marL="0" indent="0">
              <a:lnSpc>
                <a:spcPct val="100000"/>
              </a:lnSpc>
              <a:spcBef>
                <a:spcPts val="600"/>
              </a:spcBef>
              <a:spcAft>
                <a:spcPts val="0"/>
              </a:spcAft>
              <a:buClr>
                <a:srgbClr val="4FA4FB"/>
              </a:buClr>
              <a:buSzPct val="130000"/>
              <a:buFontTx/>
              <a:buNone/>
              <a:defRPr sz="1600" b="0" baseline="0">
                <a:solidFill>
                  <a:srgbClr val="282828"/>
                </a:solidFill>
              </a:defRPr>
            </a:lvl1pPr>
            <a:lvl2pPr marL="182563" indent="-182563">
              <a:lnSpc>
                <a:spcPct val="100000"/>
              </a:lnSpc>
              <a:spcBef>
                <a:spcPts val="400"/>
              </a:spcBef>
              <a:spcAft>
                <a:spcPts val="0"/>
              </a:spcAft>
              <a:buClr>
                <a:schemeClr val="accent2"/>
              </a:buClr>
              <a:buSzPct val="130000"/>
              <a:buFont typeface="Arial" panose="020B0604020202020204" pitchFamily="34" charset="0"/>
              <a:buChar char="-"/>
              <a:defRPr lang="de-DE" sz="1600" b="0" kern="1200" baseline="0" dirty="0" smtClean="0">
                <a:solidFill>
                  <a:srgbClr val="282828"/>
                </a:solidFill>
                <a:latin typeface="+mn-lt"/>
                <a:ea typeface="+mn-ea"/>
                <a:cs typeface="+mn-cs"/>
              </a:defRPr>
            </a:lvl2pPr>
            <a:lvl3pPr marL="358775" indent="-180975">
              <a:lnSpc>
                <a:spcPct val="100000"/>
              </a:lnSpc>
              <a:spcBef>
                <a:spcPts val="400"/>
              </a:spcBef>
              <a:spcAft>
                <a:spcPts val="0"/>
              </a:spcAft>
              <a:buClr>
                <a:schemeClr val="accent2"/>
              </a:buClr>
              <a:buSzPct val="130000"/>
              <a:buFont typeface="Arial" panose="020B0604020202020204" pitchFamily="34" charset="0"/>
              <a:buChar char="-"/>
              <a:defRPr lang="de-DE" sz="1400" kern="1200" dirty="0" smtClean="0">
                <a:solidFill>
                  <a:srgbClr val="282828"/>
                </a:solidFill>
                <a:latin typeface="+mn-lt"/>
                <a:ea typeface="+mn-ea"/>
                <a:cs typeface="+mn-cs"/>
              </a:defRPr>
            </a:lvl3pPr>
            <a:lvl4pPr marL="515938" indent="-160338">
              <a:lnSpc>
                <a:spcPct val="100000"/>
              </a:lnSpc>
              <a:spcBef>
                <a:spcPts val="400"/>
              </a:spcBef>
              <a:spcAft>
                <a:spcPts val="0"/>
              </a:spcAft>
              <a:buClr>
                <a:schemeClr val="accent2"/>
              </a:buClr>
              <a:buSzPct val="130000"/>
              <a:buFont typeface="Arial" panose="020B0604020202020204" pitchFamily="34" charset="0"/>
              <a:buChar char="-"/>
              <a:defRPr sz="1200">
                <a:solidFill>
                  <a:srgbClr val="282828"/>
                </a:solidFill>
              </a:defRPr>
            </a:lvl4pPr>
            <a:lvl5pPr marL="712788" marR="0" indent="-171450" algn="l" defTabSz="914400" rtl="0" eaLnBrk="0" fontAlgn="base" latinLnBrk="0" hangingPunct="0">
              <a:lnSpc>
                <a:spcPct val="100000"/>
              </a:lnSpc>
              <a:spcBef>
                <a:spcPts val="400"/>
              </a:spcBef>
              <a:spcAft>
                <a:spcPct val="0"/>
              </a:spcAft>
              <a:buClr>
                <a:schemeClr val="accent2"/>
              </a:buClr>
              <a:buSzPct val="130000"/>
              <a:buFont typeface="Arial" panose="020B0604020202020204" pitchFamily="34" charset="0"/>
              <a:buChar char="-"/>
              <a:tabLst/>
              <a:defRPr lang="en-US" sz="1000" kern="1200" dirty="0" smtClean="0">
                <a:solidFill>
                  <a:srgbClr val="282828"/>
                </a:solidFill>
                <a:latin typeface="+mn-lt"/>
                <a:ea typeface="+mn-ea"/>
                <a:cs typeface="+mn-cs"/>
              </a:defRPr>
            </a:lvl5pPr>
          </a:lstStyle>
          <a:p>
            <a:pPr lvl="0"/>
            <a:r>
              <a:rPr lang="de-DE" dirty="0"/>
              <a:t>Text</a:t>
            </a:r>
          </a:p>
          <a:p>
            <a:pPr lvl="1"/>
            <a:r>
              <a:rPr lang="de-DE" dirty="0"/>
              <a:t>First Level</a:t>
            </a:r>
          </a:p>
          <a:p>
            <a:pPr lvl="2"/>
            <a:r>
              <a:rPr lang="de-DE" dirty="0"/>
              <a:t>Second Level</a:t>
            </a:r>
          </a:p>
          <a:p>
            <a:pPr lvl="3"/>
            <a:r>
              <a:rPr lang="de-DE" dirty="0"/>
              <a:t>Third Level</a:t>
            </a:r>
          </a:p>
          <a:p>
            <a:pPr lvl="4"/>
            <a:r>
              <a:rPr lang="de-DE" dirty="0" err="1"/>
              <a:t>Fourth</a:t>
            </a:r>
            <a:r>
              <a:rPr lang="de-DE" dirty="0"/>
              <a:t> Level</a:t>
            </a:r>
          </a:p>
        </p:txBody>
      </p:sp>
      <p:sp>
        <p:nvSpPr>
          <p:cNvPr id="7" name="Textplatzhalter 6"/>
          <p:cNvSpPr>
            <a:spLocks noGrp="1"/>
          </p:cNvSpPr>
          <p:nvPr>
            <p:ph type="body" sz="quarter" idx="14" hasCustomPrompt="1"/>
          </p:nvPr>
        </p:nvSpPr>
        <p:spPr>
          <a:xfrm>
            <a:off x="360000" y="579600"/>
            <a:ext cx="8424000" cy="216000"/>
          </a:xfrm>
          <a:prstGeom prst="rect">
            <a:avLst/>
          </a:prstGeom>
        </p:spPr>
        <p:txBody>
          <a:bodyPr lIns="0" tIns="0" rIns="0" bIns="0"/>
          <a:lstStyle>
            <a:lvl1pPr marL="0" indent="0">
              <a:buNone/>
              <a:defRPr sz="1400">
                <a:solidFill>
                  <a:srgbClr val="282828"/>
                </a:solidFill>
              </a:defRPr>
            </a:lvl1pPr>
          </a:lstStyle>
          <a:p>
            <a:pPr lvl="0"/>
            <a:r>
              <a:rPr lang="de-DE" dirty="0"/>
              <a:t>Subheadline</a:t>
            </a:r>
          </a:p>
        </p:txBody>
      </p:sp>
    </p:spTree>
    <p:extLst>
      <p:ext uri="{BB962C8B-B14F-4D97-AF65-F5344CB8AC3E}">
        <p14:creationId xmlns:p14="http://schemas.microsoft.com/office/powerpoint/2010/main" val="1318800872"/>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 Page">
    <p:spTree>
      <p:nvGrpSpPr>
        <p:cNvPr id="1" name=""/>
        <p:cNvGrpSpPr/>
        <p:nvPr/>
      </p:nvGrpSpPr>
      <p:grpSpPr>
        <a:xfrm>
          <a:off x="0" y="0"/>
          <a:ext cx="0" cy="0"/>
          <a:chOff x="0" y="0"/>
          <a:chExt cx="0" cy="0"/>
        </a:xfrm>
      </p:grpSpPr>
      <p:sp>
        <p:nvSpPr>
          <p:cNvPr id="4" name="Titel 1">
            <a:extLst>
              <a:ext uri="{FF2B5EF4-FFF2-40B4-BE49-F238E27FC236}">
                <a16:creationId xmlns:a16="http://schemas.microsoft.com/office/drawing/2014/main" id="{BFC5FAEB-0E3A-4DD1-A069-E8DAF6F3E096}"/>
              </a:ext>
            </a:extLst>
          </p:cNvPr>
          <p:cNvSpPr>
            <a:spLocks noGrp="1"/>
          </p:cNvSpPr>
          <p:nvPr>
            <p:ph type="title" hasCustomPrompt="1"/>
          </p:nvPr>
        </p:nvSpPr>
        <p:spPr>
          <a:xfrm>
            <a:off x="360000" y="209993"/>
            <a:ext cx="8424000" cy="266400"/>
          </a:xfrm>
          <a:prstGeom prst="rect">
            <a:avLst/>
          </a:prstGeom>
        </p:spPr>
        <p:txBody>
          <a:bodyPr lIns="0" tIns="0" rIns="0" bIns="0"/>
          <a:lstStyle>
            <a:lvl1pPr algn="l">
              <a:defRPr sz="2000" b="1">
                <a:solidFill>
                  <a:srgbClr val="371AE4"/>
                </a:solidFill>
              </a:defRPr>
            </a:lvl1pPr>
          </a:lstStyle>
          <a:p>
            <a:r>
              <a:rPr lang="de-DE" dirty="0"/>
              <a:t>Headline</a:t>
            </a:r>
          </a:p>
        </p:txBody>
      </p:sp>
      <p:sp>
        <p:nvSpPr>
          <p:cNvPr id="5" name="Textplatzhalter 6">
            <a:extLst>
              <a:ext uri="{FF2B5EF4-FFF2-40B4-BE49-F238E27FC236}">
                <a16:creationId xmlns:a16="http://schemas.microsoft.com/office/drawing/2014/main" id="{0091D810-B455-4C63-B605-39F4617C0B35}"/>
              </a:ext>
            </a:extLst>
          </p:cNvPr>
          <p:cNvSpPr>
            <a:spLocks noGrp="1"/>
          </p:cNvSpPr>
          <p:nvPr>
            <p:ph type="body" sz="quarter" idx="14" hasCustomPrompt="1"/>
          </p:nvPr>
        </p:nvSpPr>
        <p:spPr>
          <a:xfrm>
            <a:off x="360000" y="579600"/>
            <a:ext cx="8424000" cy="252412"/>
          </a:xfrm>
          <a:prstGeom prst="rect">
            <a:avLst/>
          </a:prstGeom>
        </p:spPr>
        <p:txBody>
          <a:bodyPr lIns="0" tIns="0" rIns="0" bIns="0"/>
          <a:lstStyle>
            <a:lvl1pPr marL="0" indent="0">
              <a:buNone/>
              <a:defRPr sz="1400">
                <a:solidFill>
                  <a:srgbClr val="282828"/>
                </a:solidFill>
              </a:defRPr>
            </a:lvl1pPr>
          </a:lstStyle>
          <a:p>
            <a:pPr lvl="0"/>
            <a:r>
              <a:rPr lang="de-DE" dirty="0"/>
              <a:t>Subheadline</a:t>
            </a:r>
          </a:p>
        </p:txBody>
      </p:sp>
    </p:spTree>
    <p:extLst>
      <p:ext uri="{BB962C8B-B14F-4D97-AF65-F5344CB8AC3E}">
        <p14:creationId xmlns:p14="http://schemas.microsoft.com/office/powerpoint/2010/main" val="3154672433"/>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 with Picture">
    <p:spTree>
      <p:nvGrpSpPr>
        <p:cNvPr id="1" name=""/>
        <p:cNvGrpSpPr/>
        <p:nvPr/>
      </p:nvGrpSpPr>
      <p:grpSpPr>
        <a:xfrm>
          <a:off x="0" y="0"/>
          <a:ext cx="0" cy="0"/>
          <a:chOff x="0" y="0"/>
          <a:chExt cx="0" cy="0"/>
        </a:xfrm>
      </p:grpSpPr>
      <p:sp>
        <p:nvSpPr>
          <p:cNvPr id="9" name="Bildplatzhalter 8" descr="Placeholder title image" title="Title image">
            <a:extLst>
              <a:ext uri="{FF2B5EF4-FFF2-40B4-BE49-F238E27FC236}">
                <a16:creationId xmlns:a16="http://schemas.microsoft.com/office/drawing/2014/main" id="{96013448-716E-44C4-8F24-78F514C8101A}"/>
              </a:ext>
            </a:extLst>
          </p:cNvPr>
          <p:cNvSpPr>
            <a:spLocks noGrp="1"/>
          </p:cNvSpPr>
          <p:nvPr>
            <p:ph type="pic" sz="quarter" idx="12" hasCustomPrompt="1"/>
          </p:nvPr>
        </p:nvSpPr>
        <p:spPr bwMode="gray">
          <a:xfrm>
            <a:off x="4919182" y="0"/>
            <a:ext cx="4224818" cy="5143500"/>
          </a:xfrm>
          <a:custGeom>
            <a:avLst/>
            <a:gdLst>
              <a:gd name="connsiteX0" fmla="*/ 0 w 4224818"/>
              <a:gd name="connsiteY0" fmla="*/ 0 h 5143500"/>
              <a:gd name="connsiteX1" fmla="*/ 4224818 w 4224818"/>
              <a:gd name="connsiteY1" fmla="*/ 0 h 5143500"/>
              <a:gd name="connsiteX2" fmla="*/ 4224818 w 4224818"/>
              <a:gd name="connsiteY2" fmla="*/ 4963500 h 5143500"/>
              <a:gd name="connsiteX3" fmla="*/ 3144818 w 4224818"/>
              <a:gd name="connsiteY3" fmla="*/ 4963500 h 5143500"/>
              <a:gd name="connsiteX4" fmla="*/ 3144818 w 4224818"/>
              <a:gd name="connsiteY4" fmla="*/ 5143500 h 5143500"/>
              <a:gd name="connsiteX5" fmla="*/ 0 w 4224818"/>
              <a:gd name="connsiteY5" fmla="*/ 514350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24818" h="5143500">
                <a:moveTo>
                  <a:pt x="0" y="0"/>
                </a:moveTo>
                <a:lnTo>
                  <a:pt x="4224818" y="0"/>
                </a:lnTo>
                <a:lnTo>
                  <a:pt x="4224818" y="4963500"/>
                </a:lnTo>
                <a:lnTo>
                  <a:pt x="3144818" y="4963500"/>
                </a:lnTo>
                <a:lnTo>
                  <a:pt x="3144818" y="5143500"/>
                </a:lnTo>
                <a:lnTo>
                  <a:pt x="0" y="5143500"/>
                </a:lnTo>
                <a:close/>
              </a:path>
            </a:pathLst>
          </a:custGeom>
          <a:solidFill>
            <a:schemeClr val="bg1">
              <a:lumMod val="95000"/>
            </a:schemeClr>
          </a:solidFill>
        </p:spPr>
        <p:txBody>
          <a:bodyPr wrap="square" tIns="504000">
            <a:noAutofit/>
          </a:bodyPr>
          <a:lstStyle>
            <a:lvl1pPr marL="0" indent="0" algn="ctr">
              <a:buFontTx/>
              <a:buNone/>
              <a:defRPr sz="1600">
                <a:solidFill>
                  <a:schemeClr val="tx1"/>
                </a:solidFill>
              </a:defRPr>
            </a:lvl1pPr>
          </a:lstStyle>
          <a:p>
            <a:r>
              <a:rPr lang="en-US" dirty="0"/>
              <a:t>Click to insert an image</a:t>
            </a:r>
          </a:p>
        </p:txBody>
      </p:sp>
      <p:sp>
        <p:nvSpPr>
          <p:cNvPr id="2" name="Titel 1"/>
          <p:cNvSpPr>
            <a:spLocks noGrp="1"/>
          </p:cNvSpPr>
          <p:nvPr>
            <p:ph type="title" hasCustomPrompt="1"/>
          </p:nvPr>
        </p:nvSpPr>
        <p:spPr>
          <a:xfrm>
            <a:off x="360000" y="209993"/>
            <a:ext cx="4224818" cy="252000"/>
          </a:xfrm>
          <a:prstGeom prst="rect">
            <a:avLst/>
          </a:prstGeom>
        </p:spPr>
        <p:txBody>
          <a:bodyPr lIns="0" tIns="0" rIns="0" bIns="0"/>
          <a:lstStyle>
            <a:lvl1pPr algn="l">
              <a:defRPr sz="2000" b="1">
                <a:solidFill>
                  <a:srgbClr val="371AE4"/>
                </a:solidFill>
              </a:defRPr>
            </a:lvl1pPr>
          </a:lstStyle>
          <a:p>
            <a:r>
              <a:rPr lang="de-DE" dirty="0"/>
              <a:t>Headline</a:t>
            </a:r>
          </a:p>
        </p:txBody>
      </p:sp>
      <p:sp>
        <p:nvSpPr>
          <p:cNvPr id="5" name="Textplatzhalter 4"/>
          <p:cNvSpPr>
            <a:spLocks noGrp="1"/>
          </p:cNvSpPr>
          <p:nvPr>
            <p:ph type="body" sz="quarter" idx="13" hasCustomPrompt="1"/>
          </p:nvPr>
        </p:nvSpPr>
        <p:spPr>
          <a:xfrm>
            <a:off x="360000" y="972000"/>
            <a:ext cx="4224818" cy="3888000"/>
          </a:xfrm>
          <a:prstGeom prst="rect">
            <a:avLst/>
          </a:prstGeom>
        </p:spPr>
        <p:txBody>
          <a:bodyPr lIns="0" tIns="0" rIns="0" bIns="0">
            <a:normAutofit/>
          </a:bodyPr>
          <a:lstStyle>
            <a:lvl1pPr marL="0" indent="0">
              <a:lnSpc>
                <a:spcPct val="100000"/>
              </a:lnSpc>
              <a:spcBef>
                <a:spcPts val="600"/>
              </a:spcBef>
              <a:spcAft>
                <a:spcPts val="0"/>
              </a:spcAft>
              <a:buClr>
                <a:srgbClr val="4FA4FB"/>
              </a:buClr>
              <a:buSzPct val="130000"/>
              <a:buFontTx/>
              <a:buNone/>
              <a:defRPr sz="1600" b="0" baseline="0">
                <a:solidFill>
                  <a:srgbClr val="282828"/>
                </a:solidFill>
              </a:defRPr>
            </a:lvl1pPr>
            <a:lvl2pPr marL="182563" indent="-182563">
              <a:lnSpc>
                <a:spcPct val="100000"/>
              </a:lnSpc>
              <a:spcBef>
                <a:spcPts val="400"/>
              </a:spcBef>
              <a:spcAft>
                <a:spcPts val="0"/>
              </a:spcAft>
              <a:buClr>
                <a:schemeClr val="accent2"/>
              </a:buClr>
              <a:buSzPct val="130000"/>
              <a:buFont typeface="Arial" panose="020B0604020202020204" pitchFamily="34" charset="0"/>
              <a:buChar char="-"/>
              <a:defRPr lang="de-DE" sz="1600" b="0" kern="1200" baseline="0" dirty="0" smtClean="0">
                <a:solidFill>
                  <a:srgbClr val="282828"/>
                </a:solidFill>
                <a:latin typeface="+mn-lt"/>
                <a:ea typeface="+mn-ea"/>
                <a:cs typeface="+mn-cs"/>
              </a:defRPr>
            </a:lvl2pPr>
            <a:lvl3pPr marL="358775" indent="-180975">
              <a:lnSpc>
                <a:spcPct val="100000"/>
              </a:lnSpc>
              <a:spcBef>
                <a:spcPts val="400"/>
              </a:spcBef>
              <a:spcAft>
                <a:spcPts val="0"/>
              </a:spcAft>
              <a:buClr>
                <a:schemeClr val="accent2"/>
              </a:buClr>
              <a:buSzPct val="130000"/>
              <a:buFont typeface="Arial" panose="020B0604020202020204" pitchFamily="34" charset="0"/>
              <a:buChar char="-"/>
              <a:defRPr lang="de-DE" sz="1400" kern="1200" dirty="0" smtClean="0">
                <a:solidFill>
                  <a:srgbClr val="282828"/>
                </a:solidFill>
                <a:latin typeface="+mn-lt"/>
                <a:ea typeface="+mn-ea"/>
                <a:cs typeface="+mn-cs"/>
              </a:defRPr>
            </a:lvl3pPr>
            <a:lvl4pPr marL="515938" indent="-160338">
              <a:lnSpc>
                <a:spcPct val="100000"/>
              </a:lnSpc>
              <a:spcBef>
                <a:spcPts val="400"/>
              </a:spcBef>
              <a:spcAft>
                <a:spcPts val="0"/>
              </a:spcAft>
              <a:buClr>
                <a:schemeClr val="accent2"/>
              </a:buClr>
              <a:buSzPct val="130000"/>
              <a:buFont typeface="Arial" panose="020B0604020202020204" pitchFamily="34" charset="0"/>
              <a:buChar char="-"/>
              <a:defRPr sz="1200">
                <a:solidFill>
                  <a:srgbClr val="282828"/>
                </a:solidFill>
              </a:defRPr>
            </a:lvl4pPr>
            <a:lvl5pPr marL="712788" marR="0" indent="-171450" algn="l" defTabSz="914400" rtl="0" eaLnBrk="0" fontAlgn="base" latinLnBrk="0" hangingPunct="0">
              <a:lnSpc>
                <a:spcPct val="100000"/>
              </a:lnSpc>
              <a:spcBef>
                <a:spcPts val="400"/>
              </a:spcBef>
              <a:spcAft>
                <a:spcPct val="0"/>
              </a:spcAft>
              <a:buClr>
                <a:schemeClr val="accent2"/>
              </a:buClr>
              <a:buSzPct val="130000"/>
              <a:buFont typeface="Arial" panose="020B0604020202020204" pitchFamily="34" charset="0"/>
              <a:buChar char="-"/>
              <a:tabLst/>
              <a:defRPr lang="en-US" sz="1000" kern="1200" dirty="0" smtClean="0">
                <a:solidFill>
                  <a:srgbClr val="282828"/>
                </a:solidFill>
                <a:latin typeface="+mn-lt"/>
                <a:ea typeface="+mn-ea"/>
                <a:cs typeface="+mn-cs"/>
              </a:defRPr>
            </a:lvl5pPr>
          </a:lstStyle>
          <a:p>
            <a:pPr lvl="0"/>
            <a:r>
              <a:rPr lang="de-DE" dirty="0"/>
              <a:t>Text</a:t>
            </a:r>
          </a:p>
          <a:p>
            <a:pPr lvl="1"/>
            <a:r>
              <a:rPr lang="de-DE" dirty="0"/>
              <a:t>First Level</a:t>
            </a:r>
          </a:p>
          <a:p>
            <a:pPr lvl="2"/>
            <a:r>
              <a:rPr lang="de-DE" dirty="0"/>
              <a:t>Second Level</a:t>
            </a:r>
          </a:p>
          <a:p>
            <a:pPr lvl="3"/>
            <a:r>
              <a:rPr lang="de-DE" dirty="0"/>
              <a:t>Third Level</a:t>
            </a:r>
          </a:p>
          <a:p>
            <a:pPr lvl="4"/>
            <a:r>
              <a:rPr lang="de-DE" dirty="0" err="1"/>
              <a:t>Fourth</a:t>
            </a:r>
            <a:r>
              <a:rPr lang="de-DE" dirty="0"/>
              <a:t> Level</a:t>
            </a:r>
          </a:p>
        </p:txBody>
      </p:sp>
      <p:sp>
        <p:nvSpPr>
          <p:cNvPr id="7" name="Textplatzhalter 6"/>
          <p:cNvSpPr>
            <a:spLocks noGrp="1"/>
          </p:cNvSpPr>
          <p:nvPr>
            <p:ph type="body" sz="quarter" idx="14" hasCustomPrompt="1"/>
          </p:nvPr>
        </p:nvSpPr>
        <p:spPr>
          <a:xfrm>
            <a:off x="360000" y="579600"/>
            <a:ext cx="4224818" cy="216000"/>
          </a:xfrm>
          <a:prstGeom prst="rect">
            <a:avLst/>
          </a:prstGeom>
        </p:spPr>
        <p:txBody>
          <a:bodyPr lIns="0" tIns="0" rIns="0" bIns="0"/>
          <a:lstStyle>
            <a:lvl1pPr marL="0" indent="0">
              <a:buNone/>
              <a:defRPr sz="1400">
                <a:solidFill>
                  <a:srgbClr val="282828"/>
                </a:solidFill>
              </a:defRPr>
            </a:lvl1pPr>
          </a:lstStyle>
          <a:p>
            <a:pPr lvl="0"/>
            <a:r>
              <a:rPr lang="de-DE" dirty="0"/>
              <a:t>Subheadline</a:t>
            </a:r>
          </a:p>
        </p:txBody>
      </p:sp>
    </p:spTree>
    <p:extLst>
      <p:ext uri="{BB962C8B-B14F-4D97-AF65-F5344CB8AC3E}">
        <p14:creationId xmlns:p14="http://schemas.microsoft.com/office/powerpoint/2010/main" val="3024404999"/>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Headline with Picture">
    <p:spTree>
      <p:nvGrpSpPr>
        <p:cNvPr id="1" name=""/>
        <p:cNvGrpSpPr/>
        <p:nvPr/>
      </p:nvGrpSpPr>
      <p:grpSpPr>
        <a:xfrm>
          <a:off x="0" y="0"/>
          <a:ext cx="0" cy="0"/>
          <a:chOff x="0" y="0"/>
          <a:chExt cx="0" cy="0"/>
        </a:xfrm>
      </p:grpSpPr>
      <p:sp>
        <p:nvSpPr>
          <p:cNvPr id="4" name="Titel 1">
            <a:extLst>
              <a:ext uri="{FF2B5EF4-FFF2-40B4-BE49-F238E27FC236}">
                <a16:creationId xmlns:a16="http://schemas.microsoft.com/office/drawing/2014/main" id="{BFC5FAEB-0E3A-4DD1-A069-E8DAF6F3E096}"/>
              </a:ext>
            </a:extLst>
          </p:cNvPr>
          <p:cNvSpPr>
            <a:spLocks noGrp="1"/>
          </p:cNvSpPr>
          <p:nvPr>
            <p:ph type="title" hasCustomPrompt="1"/>
          </p:nvPr>
        </p:nvSpPr>
        <p:spPr>
          <a:xfrm>
            <a:off x="360000" y="209993"/>
            <a:ext cx="8424000" cy="266400"/>
          </a:xfrm>
          <a:prstGeom prst="rect">
            <a:avLst/>
          </a:prstGeom>
        </p:spPr>
        <p:txBody>
          <a:bodyPr lIns="0" tIns="0" rIns="0" bIns="0"/>
          <a:lstStyle>
            <a:lvl1pPr algn="l">
              <a:defRPr sz="2000" b="1">
                <a:solidFill>
                  <a:srgbClr val="371AE4"/>
                </a:solidFill>
              </a:defRPr>
            </a:lvl1pPr>
          </a:lstStyle>
          <a:p>
            <a:r>
              <a:rPr lang="de-DE" dirty="0"/>
              <a:t>Headline</a:t>
            </a:r>
          </a:p>
        </p:txBody>
      </p:sp>
      <p:sp>
        <p:nvSpPr>
          <p:cNvPr id="5" name="Textplatzhalter 6">
            <a:extLst>
              <a:ext uri="{FF2B5EF4-FFF2-40B4-BE49-F238E27FC236}">
                <a16:creationId xmlns:a16="http://schemas.microsoft.com/office/drawing/2014/main" id="{0091D810-B455-4C63-B605-39F4617C0B35}"/>
              </a:ext>
            </a:extLst>
          </p:cNvPr>
          <p:cNvSpPr>
            <a:spLocks noGrp="1"/>
          </p:cNvSpPr>
          <p:nvPr>
            <p:ph type="body" sz="quarter" idx="14" hasCustomPrompt="1"/>
          </p:nvPr>
        </p:nvSpPr>
        <p:spPr>
          <a:xfrm>
            <a:off x="360000" y="579600"/>
            <a:ext cx="8424000" cy="252412"/>
          </a:xfrm>
          <a:prstGeom prst="rect">
            <a:avLst/>
          </a:prstGeom>
        </p:spPr>
        <p:txBody>
          <a:bodyPr lIns="0" tIns="0" rIns="0" bIns="0"/>
          <a:lstStyle>
            <a:lvl1pPr marL="0" indent="0">
              <a:buNone/>
              <a:defRPr sz="1400">
                <a:solidFill>
                  <a:srgbClr val="282828"/>
                </a:solidFill>
              </a:defRPr>
            </a:lvl1pPr>
          </a:lstStyle>
          <a:p>
            <a:pPr lvl="0"/>
            <a:r>
              <a:rPr lang="de-DE" dirty="0"/>
              <a:t>Subheadline</a:t>
            </a:r>
          </a:p>
        </p:txBody>
      </p:sp>
      <p:sp>
        <p:nvSpPr>
          <p:cNvPr id="12" name="Bildplatzhalter 11" descr="Placeholder title image" title="Title image">
            <a:extLst>
              <a:ext uri="{FF2B5EF4-FFF2-40B4-BE49-F238E27FC236}">
                <a16:creationId xmlns:a16="http://schemas.microsoft.com/office/drawing/2014/main" id="{25ED09BB-32BB-46A6-A3CE-9FD94D4B1914}"/>
              </a:ext>
            </a:extLst>
          </p:cNvPr>
          <p:cNvSpPr>
            <a:spLocks noGrp="1"/>
          </p:cNvSpPr>
          <p:nvPr>
            <p:ph type="pic" sz="quarter" idx="12" hasCustomPrompt="1"/>
          </p:nvPr>
        </p:nvSpPr>
        <p:spPr bwMode="gray">
          <a:xfrm>
            <a:off x="-1" y="832012"/>
            <a:ext cx="9144000" cy="4311488"/>
          </a:xfrm>
          <a:custGeom>
            <a:avLst/>
            <a:gdLst>
              <a:gd name="connsiteX0" fmla="*/ 9143999 w 9144000"/>
              <a:gd name="connsiteY0" fmla="*/ 4131488 h 4311488"/>
              <a:gd name="connsiteX1" fmla="*/ 9144000 w 9144000"/>
              <a:gd name="connsiteY1" fmla="*/ 4131488 h 4311488"/>
              <a:gd name="connsiteX2" fmla="*/ 9144000 w 9144000"/>
              <a:gd name="connsiteY2" fmla="*/ 4311488 h 4311488"/>
              <a:gd name="connsiteX3" fmla="*/ 9143999 w 9144000"/>
              <a:gd name="connsiteY3" fmla="*/ 4311488 h 4311488"/>
              <a:gd name="connsiteX4" fmla="*/ 0 w 9144000"/>
              <a:gd name="connsiteY4" fmla="*/ 0 h 4311488"/>
              <a:gd name="connsiteX5" fmla="*/ 9143999 w 9144000"/>
              <a:gd name="connsiteY5" fmla="*/ 0 h 4311488"/>
              <a:gd name="connsiteX6" fmla="*/ 9143999 w 9144000"/>
              <a:gd name="connsiteY6" fmla="*/ 4131488 h 4311488"/>
              <a:gd name="connsiteX7" fmla="*/ 8064000 w 9144000"/>
              <a:gd name="connsiteY7" fmla="*/ 4131488 h 4311488"/>
              <a:gd name="connsiteX8" fmla="*/ 8064000 w 9144000"/>
              <a:gd name="connsiteY8" fmla="*/ 4311488 h 4311488"/>
              <a:gd name="connsiteX9" fmla="*/ 0 w 9144000"/>
              <a:gd name="connsiteY9" fmla="*/ 4311488 h 4311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144000" h="4311488">
                <a:moveTo>
                  <a:pt x="9143999" y="4131488"/>
                </a:moveTo>
                <a:lnTo>
                  <a:pt x="9144000" y="4131488"/>
                </a:lnTo>
                <a:lnTo>
                  <a:pt x="9144000" y="4311488"/>
                </a:lnTo>
                <a:lnTo>
                  <a:pt x="9143999" y="4311488"/>
                </a:lnTo>
                <a:close/>
                <a:moveTo>
                  <a:pt x="0" y="0"/>
                </a:moveTo>
                <a:lnTo>
                  <a:pt x="9143999" y="0"/>
                </a:lnTo>
                <a:lnTo>
                  <a:pt x="9143999" y="4131488"/>
                </a:lnTo>
                <a:lnTo>
                  <a:pt x="8064000" y="4131488"/>
                </a:lnTo>
                <a:lnTo>
                  <a:pt x="8064000" y="4311488"/>
                </a:lnTo>
                <a:lnTo>
                  <a:pt x="0" y="4311488"/>
                </a:lnTo>
                <a:close/>
              </a:path>
            </a:pathLst>
          </a:custGeom>
          <a:solidFill>
            <a:schemeClr val="bg1">
              <a:lumMod val="95000"/>
            </a:schemeClr>
          </a:solidFill>
        </p:spPr>
        <p:txBody>
          <a:bodyPr wrap="square" tIns="504000">
            <a:noAutofit/>
          </a:bodyPr>
          <a:lstStyle>
            <a:lvl1pPr marL="0" indent="0" algn="ctr">
              <a:buFontTx/>
              <a:buNone/>
              <a:defRPr sz="1600">
                <a:solidFill>
                  <a:schemeClr val="tx1"/>
                </a:solidFill>
              </a:defRPr>
            </a:lvl1pPr>
          </a:lstStyle>
          <a:p>
            <a:r>
              <a:rPr lang="en-US" dirty="0"/>
              <a:t>Click to insert an image</a:t>
            </a:r>
          </a:p>
        </p:txBody>
      </p:sp>
    </p:spTree>
    <p:extLst>
      <p:ext uri="{BB962C8B-B14F-4D97-AF65-F5344CB8AC3E}">
        <p14:creationId xmlns:p14="http://schemas.microsoft.com/office/powerpoint/2010/main" val="897476670"/>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Full Image with a Headline ">
    <p:bg>
      <p:bgPr>
        <a:solidFill>
          <a:schemeClr val="bg1"/>
        </a:solidFill>
        <a:effectLst/>
      </p:bgPr>
    </p:bg>
    <p:spTree>
      <p:nvGrpSpPr>
        <p:cNvPr id="1" name=""/>
        <p:cNvGrpSpPr/>
        <p:nvPr/>
      </p:nvGrpSpPr>
      <p:grpSpPr>
        <a:xfrm>
          <a:off x="0" y="0"/>
          <a:ext cx="0" cy="0"/>
          <a:chOff x="0" y="0"/>
          <a:chExt cx="0" cy="0"/>
        </a:xfrm>
      </p:grpSpPr>
      <p:sp>
        <p:nvSpPr>
          <p:cNvPr id="10" name="Bildplatzhalter 9" descr="Placeholder title image" title="Title image">
            <a:extLst>
              <a:ext uri="{FF2B5EF4-FFF2-40B4-BE49-F238E27FC236}">
                <a16:creationId xmlns:a16="http://schemas.microsoft.com/office/drawing/2014/main" id="{2A0B0462-570A-4E9E-A66B-D527FF1CD100}"/>
              </a:ext>
            </a:extLst>
          </p:cNvPr>
          <p:cNvSpPr>
            <a:spLocks noGrp="1"/>
          </p:cNvSpPr>
          <p:nvPr>
            <p:ph type="pic" sz="quarter" idx="12" hasCustomPrompt="1"/>
          </p:nvPr>
        </p:nvSpPr>
        <p:spPr bwMode="gray">
          <a:xfrm>
            <a:off x="1" y="0"/>
            <a:ext cx="9143999" cy="5143500"/>
          </a:xfrm>
          <a:custGeom>
            <a:avLst/>
            <a:gdLst>
              <a:gd name="connsiteX0" fmla="*/ 0 w 9143999"/>
              <a:gd name="connsiteY0" fmla="*/ 0 h 5143500"/>
              <a:gd name="connsiteX1" fmla="*/ 9143999 w 9143999"/>
              <a:gd name="connsiteY1" fmla="*/ 0 h 5143500"/>
              <a:gd name="connsiteX2" fmla="*/ 9143999 w 9143999"/>
              <a:gd name="connsiteY2" fmla="*/ 4963500 h 5143500"/>
              <a:gd name="connsiteX3" fmla="*/ 8063999 w 9143999"/>
              <a:gd name="connsiteY3" fmla="*/ 4963500 h 5143500"/>
              <a:gd name="connsiteX4" fmla="*/ 8063999 w 9143999"/>
              <a:gd name="connsiteY4" fmla="*/ 5143500 h 5143500"/>
              <a:gd name="connsiteX5" fmla="*/ 0 w 9143999"/>
              <a:gd name="connsiteY5" fmla="*/ 514350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43999" h="5143500">
                <a:moveTo>
                  <a:pt x="0" y="0"/>
                </a:moveTo>
                <a:lnTo>
                  <a:pt x="9143999" y="0"/>
                </a:lnTo>
                <a:lnTo>
                  <a:pt x="9143999" y="4963500"/>
                </a:lnTo>
                <a:lnTo>
                  <a:pt x="8063999" y="4963500"/>
                </a:lnTo>
                <a:lnTo>
                  <a:pt x="8063999" y="5143500"/>
                </a:lnTo>
                <a:lnTo>
                  <a:pt x="0" y="5143500"/>
                </a:lnTo>
                <a:close/>
              </a:path>
            </a:pathLst>
          </a:custGeom>
          <a:solidFill>
            <a:schemeClr val="bg1">
              <a:lumMod val="95000"/>
            </a:schemeClr>
          </a:solidFill>
        </p:spPr>
        <p:txBody>
          <a:bodyPr wrap="square" tIns="504000">
            <a:noAutofit/>
          </a:bodyPr>
          <a:lstStyle>
            <a:lvl1pPr marL="0" indent="0" algn="ctr">
              <a:buFontTx/>
              <a:buNone/>
              <a:defRPr sz="1600">
                <a:solidFill>
                  <a:schemeClr val="tx1"/>
                </a:solidFill>
              </a:defRPr>
            </a:lvl1pPr>
          </a:lstStyle>
          <a:p>
            <a:r>
              <a:rPr lang="en-US" dirty="0"/>
              <a:t>Click to insert an image</a:t>
            </a:r>
          </a:p>
        </p:txBody>
      </p:sp>
      <p:sp>
        <p:nvSpPr>
          <p:cNvPr id="14" name="Textplatzhalter 13">
            <a:extLst>
              <a:ext uri="{FF2B5EF4-FFF2-40B4-BE49-F238E27FC236}">
                <a16:creationId xmlns:a16="http://schemas.microsoft.com/office/drawing/2014/main" id="{88073892-36D3-41AA-A3BD-481708000CF2}"/>
              </a:ext>
            </a:extLst>
          </p:cNvPr>
          <p:cNvSpPr>
            <a:spLocks noGrp="1"/>
          </p:cNvSpPr>
          <p:nvPr>
            <p:ph type="body" sz="quarter" idx="16" hasCustomPrompt="1"/>
          </p:nvPr>
        </p:nvSpPr>
        <p:spPr>
          <a:xfrm>
            <a:off x="539552" y="1131590"/>
            <a:ext cx="5039915" cy="1080120"/>
          </a:xfrm>
          <a:prstGeom prst="rect">
            <a:avLst/>
          </a:prstGeom>
        </p:spPr>
        <p:txBody>
          <a:bodyPr/>
          <a:lstStyle>
            <a:lvl1pPr marL="0" indent="0">
              <a:buNone/>
              <a:defRPr b="1">
                <a:solidFill>
                  <a:srgbClr val="371AE4"/>
                </a:solidFill>
              </a:defRPr>
            </a:lvl1pPr>
          </a:lstStyle>
          <a:p>
            <a:pPr lvl="0"/>
            <a:r>
              <a:rPr lang="en-US" dirty="0"/>
              <a:t>Insert a nice picture and write a clear text</a:t>
            </a:r>
            <a:endParaRPr lang="de-DE" dirty="0"/>
          </a:p>
        </p:txBody>
      </p:sp>
    </p:spTree>
    <p:extLst>
      <p:ext uri="{BB962C8B-B14F-4D97-AF65-F5344CB8AC3E}">
        <p14:creationId xmlns:p14="http://schemas.microsoft.com/office/powerpoint/2010/main" val="2645082097"/>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hapter">
    <p:bg>
      <p:bgPr>
        <a:solidFill>
          <a:schemeClr val="bg1"/>
        </a:solidFill>
        <a:effectLst/>
      </p:bgPr>
    </p:bg>
    <p:spTree>
      <p:nvGrpSpPr>
        <p:cNvPr id="1" name=""/>
        <p:cNvGrpSpPr/>
        <p:nvPr/>
      </p:nvGrpSpPr>
      <p:grpSpPr>
        <a:xfrm>
          <a:off x="0" y="0"/>
          <a:ext cx="0" cy="0"/>
          <a:chOff x="0" y="0"/>
          <a:chExt cx="0" cy="0"/>
        </a:xfrm>
      </p:grpSpPr>
      <p:sp>
        <p:nvSpPr>
          <p:cNvPr id="6" name="Freihandform: Form 5">
            <a:extLst>
              <a:ext uri="{FF2B5EF4-FFF2-40B4-BE49-F238E27FC236}">
                <a16:creationId xmlns:a16="http://schemas.microsoft.com/office/drawing/2014/main" id="{C4D20EAD-8587-4B26-A0C0-8695FB1F9514}"/>
              </a:ext>
            </a:extLst>
          </p:cNvPr>
          <p:cNvSpPr/>
          <p:nvPr userDrawn="1"/>
        </p:nvSpPr>
        <p:spPr>
          <a:xfrm flipV="1">
            <a:off x="216000" y="810000"/>
            <a:ext cx="8712000" cy="4333500"/>
          </a:xfrm>
          <a:custGeom>
            <a:avLst/>
            <a:gdLst>
              <a:gd name="connsiteX0" fmla="*/ 0 w 8712000"/>
              <a:gd name="connsiteY0" fmla="*/ 4333500 h 4333500"/>
              <a:gd name="connsiteX1" fmla="*/ 8712000 w 8712000"/>
              <a:gd name="connsiteY1" fmla="*/ 4333500 h 4333500"/>
              <a:gd name="connsiteX2" fmla="*/ 8712000 w 8712000"/>
              <a:gd name="connsiteY2" fmla="*/ 180000 h 4333500"/>
              <a:gd name="connsiteX3" fmla="*/ 7848000 w 8712000"/>
              <a:gd name="connsiteY3" fmla="*/ 180000 h 4333500"/>
              <a:gd name="connsiteX4" fmla="*/ 7848000 w 8712000"/>
              <a:gd name="connsiteY4" fmla="*/ 0 h 4333500"/>
              <a:gd name="connsiteX5" fmla="*/ 0 w 8712000"/>
              <a:gd name="connsiteY5" fmla="*/ 0 h 433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712000" h="4333500">
                <a:moveTo>
                  <a:pt x="0" y="4333500"/>
                </a:moveTo>
                <a:lnTo>
                  <a:pt x="8712000" y="4333500"/>
                </a:lnTo>
                <a:lnTo>
                  <a:pt x="8712000" y="180000"/>
                </a:lnTo>
                <a:lnTo>
                  <a:pt x="7848000" y="180000"/>
                </a:lnTo>
                <a:lnTo>
                  <a:pt x="7848000" y="0"/>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
        <p:nvSpPr>
          <p:cNvPr id="4" name="Titel 1">
            <a:extLst>
              <a:ext uri="{FF2B5EF4-FFF2-40B4-BE49-F238E27FC236}">
                <a16:creationId xmlns:a16="http://schemas.microsoft.com/office/drawing/2014/main" id="{BFC5FAEB-0E3A-4DD1-A069-E8DAF6F3E096}"/>
              </a:ext>
            </a:extLst>
          </p:cNvPr>
          <p:cNvSpPr>
            <a:spLocks noGrp="1"/>
          </p:cNvSpPr>
          <p:nvPr>
            <p:ph type="title" hasCustomPrompt="1"/>
          </p:nvPr>
        </p:nvSpPr>
        <p:spPr>
          <a:xfrm>
            <a:off x="360000" y="1779662"/>
            <a:ext cx="8424000" cy="1800200"/>
          </a:xfrm>
          <a:prstGeom prst="rect">
            <a:avLst/>
          </a:prstGeom>
        </p:spPr>
        <p:txBody>
          <a:bodyPr lIns="0" tIns="0" rIns="0" bIns="0"/>
          <a:lstStyle>
            <a:lvl1pPr algn="ctr">
              <a:defRPr sz="3200" b="1">
                <a:solidFill>
                  <a:schemeClr val="bg1">
                    <a:lumMod val="95000"/>
                  </a:schemeClr>
                </a:solidFill>
              </a:defRPr>
            </a:lvl1pPr>
          </a:lstStyle>
          <a:p>
            <a:r>
              <a:rPr lang="de-DE" dirty="0"/>
              <a:t>New Chapter</a:t>
            </a:r>
          </a:p>
        </p:txBody>
      </p:sp>
      <p:sp>
        <p:nvSpPr>
          <p:cNvPr id="5" name="Textplatzhalter 6">
            <a:extLst>
              <a:ext uri="{FF2B5EF4-FFF2-40B4-BE49-F238E27FC236}">
                <a16:creationId xmlns:a16="http://schemas.microsoft.com/office/drawing/2014/main" id="{0091D810-B455-4C63-B605-39F4617C0B35}"/>
              </a:ext>
            </a:extLst>
          </p:cNvPr>
          <p:cNvSpPr>
            <a:spLocks noGrp="1"/>
          </p:cNvSpPr>
          <p:nvPr>
            <p:ph type="body" sz="quarter" idx="14" hasCustomPrompt="1"/>
          </p:nvPr>
        </p:nvSpPr>
        <p:spPr>
          <a:xfrm>
            <a:off x="360000" y="1347662"/>
            <a:ext cx="8424000" cy="252412"/>
          </a:xfrm>
          <a:prstGeom prst="rect">
            <a:avLst/>
          </a:prstGeom>
        </p:spPr>
        <p:txBody>
          <a:bodyPr lIns="0" tIns="0" rIns="0" bIns="0"/>
          <a:lstStyle>
            <a:lvl1pPr marL="0" indent="0" algn="ctr">
              <a:buNone/>
              <a:defRPr sz="1400">
                <a:solidFill>
                  <a:srgbClr val="F5F205"/>
                </a:solidFill>
              </a:defRPr>
            </a:lvl1pPr>
          </a:lstStyle>
          <a:p>
            <a:pPr lvl="0"/>
            <a:r>
              <a:rPr lang="de-DE" dirty="0"/>
              <a:t>Subheadline</a:t>
            </a:r>
          </a:p>
        </p:txBody>
      </p:sp>
      <p:sp>
        <p:nvSpPr>
          <p:cNvPr id="8" name="Rechteck 7">
            <a:extLst>
              <a:ext uri="{FF2B5EF4-FFF2-40B4-BE49-F238E27FC236}">
                <a16:creationId xmlns:a16="http://schemas.microsoft.com/office/drawing/2014/main" id="{8AB48803-6A8B-4504-91D5-5AB8A14D3694}"/>
              </a:ext>
            </a:extLst>
          </p:cNvPr>
          <p:cNvSpPr/>
          <p:nvPr userDrawn="1"/>
        </p:nvSpPr>
        <p:spPr>
          <a:xfrm>
            <a:off x="-1" y="308154"/>
            <a:ext cx="314325" cy="1007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157243401"/>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bg1"/>
        </a:solidFill>
        <a:effectLst/>
      </p:bgPr>
    </p:bg>
    <p:spTree>
      <p:nvGrpSpPr>
        <p:cNvPr id="1" name=""/>
        <p:cNvGrpSpPr/>
        <p:nvPr/>
      </p:nvGrpSpPr>
      <p:grpSpPr>
        <a:xfrm>
          <a:off x="0" y="0"/>
          <a:ext cx="0" cy="0"/>
          <a:chOff x="0" y="0"/>
          <a:chExt cx="0" cy="0"/>
        </a:xfrm>
      </p:grpSpPr>
      <p:sp>
        <p:nvSpPr>
          <p:cNvPr id="7" name="Freihandform: Form 6">
            <a:extLst>
              <a:ext uri="{FF2B5EF4-FFF2-40B4-BE49-F238E27FC236}">
                <a16:creationId xmlns:a16="http://schemas.microsoft.com/office/drawing/2014/main" id="{C6B2AD3D-2D75-4B71-A3BA-C09E7848B516}"/>
              </a:ext>
            </a:extLst>
          </p:cNvPr>
          <p:cNvSpPr/>
          <p:nvPr userDrawn="1"/>
        </p:nvSpPr>
        <p:spPr>
          <a:xfrm flipV="1">
            <a:off x="216000" y="810000"/>
            <a:ext cx="8712000" cy="4333500"/>
          </a:xfrm>
          <a:custGeom>
            <a:avLst/>
            <a:gdLst>
              <a:gd name="connsiteX0" fmla="*/ 0 w 8712000"/>
              <a:gd name="connsiteY0" fmla="*/ 4333500 h 4333500"/>
              <a:gd name="connsiteX1" fmla="*/ 8712000 w 8712000"/>
              <a:gd name="connsiteY1" fmla="*/ 4333500 h 4333500"/>
              <a:gd name="connsiteX2" fmla="*/ 8712000 w 8712000"/>
              <a:gd name="connsiteY2" fmla="*/ 180000 h 4333500"/>
              <a:gd name="connsiteX3" fmla="*/ 7848000 w 8712000"/>
              <a:gd name="connsiteY3" fmla="*/ 180000 h 4333500"/>
              <a:gd name="connsiteX4" fmla="*/ 7848000 w 8712000"/>
              <a:gd name="connsiteY4" fmla="*/ 0 h 4333500"/>
              <a:gd name="connsiteX5" fmla="*/ 0 w 8712000"/>
              <a:gd name="connsiteY5" fmla="*/ 0 h 433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712000" h="4333500">
                <a:moveTo>
                  <a:pt x="0" y="4333500"/>
                </a:moveTo>
                <a:lnTo>
                  <a:pt x="8712000" y="4333500"/>
                </a:lnTo>
                <a:lnTo>
                  <a:pt x="8712000" y="180000"/>
                </a:lnTo>
                <a:lnTo>
                  <a:pt x="7848000" y="180000"/>
                </a:lnTo>
                <a:lnTo>
                  <a:pt x="7848000" y="0"/>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
        <p:nvSpPr>
          <p:cNvPr id="4" name="Titel 1">
            <a:extLst>
              <a:ext uri="{FF2B5EF4-FFF2-40B4-BE49-F238E27FC236}">
                <a16:creationId xmlns:a16="http://schemas.microsoft.com/office/drawing/2014/main" id="{BFC5FAEB-0E3A-4DD1-A069-E8DAF6F3E096}"/>
              </a:ext>
            </a:extLst>
          </p:cNvPr>
          <p:cNvSpPr>
            <a:spLocks noGrp="1"/>
          </p:cNvSpPr>
          <p:nvPr>
            <p:ph type="title" hasCustomPrompt="1"/>
          </p:nvPr>
        </p:nvSpPr>
        <p:spPr>
          <a:xfrm>
            <a:off x="360000" y="1347910"/>
            <a:ext cx="8424000" cy="1800200"/>
          </a:xfrm>
          <a:prstGeom prst="rect">
            <a:avLst/>
          </a:prstGeom>
        </p:spPr>
        <p:txBody>
          <a:bodyPr lIns="0" tIns="0" rIns="0" bIns="0"/>
          <a:lstStyle>
            <a:lvl1pPr algn="ctr">
              <a:defRPr sz="3200" b="1">
                <a:solidFill>
                  <a:schemeClr val="bg1">
                    <a:lumMod val="95000"/>
                  </a:schemeClr>
                </a:solidFill>
              </a:defRPr>
            </a:lvl1pPr>
          </a:lstStyle>
          <a:p>
            <a:r>
              <a:rPr lang="en-US" dirty="0"/>
              <a:t>“Life is like riding a bicycle. </a:t>
            </a:r>
            <a:br>
              <a:rPr lang="en-US" dirty="0"/>
            </a:br>
            <a:r>
              <a:rPr lang="en-US" dirty="0"/>
              <a:t>To keep your balance, </a:t>
            </a:r>
            <a:br>
              <a:rPr lang="en-US" dirty="0"/>
            </a:br>
            <a:r>
              <a:rPr lang="en-US" dirty="0"/>
              <a:t>you must keep moving.”</a:t>
            </a:r>
            <a:endParaRPr lang="de-DE" dirty="0"/>
          </a:p>
        </p:txBody>
      </p:sp>
      <p:sp>
        <p:nvSpPr>
          <p:cNvPr id="5" name="Textplatzhalter 6">
            <a:extLst>
              <a:ext uri="{FF2B5EF4-FFF2-40B4-BE49-F238E27FC236}">
                <a16:creationId xmlns:a16="http://schemas.microsoft.com/office/drawing/2014/main" id="{0091D810-B455-4C63-B605-39F4617C0B35}"/>
              </a:ext>
            </a:extLst>
          </p:cNvPr>
          <p:cNvSpPr>
            <a:spLocks noGrp="1"/>
          </p:cNvSpPr>
          <p:nvPr>
            <p:ph type="body" sz="quarter" idx="14" hasCustomPrompt="1"/>
          </p:nvPr>
        </p:nvSpPr>
        <p:spPr>
          <a:xfrm>
            <a:off x="360000" y="3471910"/>
            <a:ext cx="8424000" cy="252000"/>
          </a:xfrm>
          <a:prstGeom prst="rect">
            <a:avLst/>
          </a:prstGeom>
        </p:spPr>
        <p:txBody>
          <a:bodyPr lIns="0" tIns="0" rIns="0" bIns="0"/>
          <a:lstStyle>
            <a:lvl1pPr marL="0" indent="0" algn="ctr">
              <a:buNone/>
              <a:defRPr sz="1400" b="1">
                <a:solidFill>
                  <a:srgbClr val="F5F205"/>
                </a:solidFill>
              </a:defRPr>
            </a:lvl1pPr>
          </a:lstStyle>
          <a:p>
            <a:pPr lvl="0"/>
            <a:r>
              <a:rPr lang="de-DE" dirty="0"/>
              <a:t>Albert Einstein</a:t>
            </a:r>
          </a:p>
        </p:txBody>
      </p:sp>
      <p:sp>
        <p:nvSpPr>
          <p:cNvPr id="6" name="Textplatzhalter 6">
            <a:extLst>
              <a:ext uri="{FF2B5EF4-FFF2-40B4-BE49-F238E27FC236}">
                <a16:creationId xmlns:a16="http://schemas.microsoft.com/office/drawing/2014/main" id="{49CEBE38-D6C6-462B-AD79-2CC2885143C5}"/>
              </a:ext>
            </a:extLst>
          </p:cNvPr>
          <p:cNvSpPr>
            <a:spLocks noGrp="1"/>
          </p:cNvSpPr>
          <p:nvPr>
            <p:ph type="body" sz="quarter" idx="15" hasCustomPrompt="1"/>
          </p:nvPr>
        </p:nvSpPr>
        <p:spPr>
          <a:xfrm>
            <a:off x="360000" y="3759910"/>
            <a:ext cx="8424000" cy="252000"/>
          </a:xfrm>
          <a:prstGeom prst="rect">
            <a:avLst/>
          </a:prstGeom>
        </p:spPr>
        <p:txBody>
          <a:bodyPr lIns="0" tIns="0" rIns="0" bIns="0"/>
          <a:lstStyle>
            <a:lvl1pPr marL="0" indent="0" algn="ctr">
              <a:buNone/>
              <a:defRPr sz="1400" b="0">
                <a:solidFill>
                  <a:srgbClr val="F5F205"/>
                </a:solidFill>
              </a:defRPr>
            </a:lvl1pPr>
          </a:lstStyle>
          <a:p>
            <a:pPr lvl="0"/>
            <a:r>
              <a:rPr lang="de-DE" dirty="0"/>
              <a:t>Title, Company</a:t>
            </a:r>
          </a:p>
        </p:txBody>
      </p:sp>
      <p:sp>
        <p:nvSpPr>
          <p:cNvPr id="9" name="Rechteck 8">
            <a:extLst>
              <a:ext uri="{FF2B5EF4-FFF2-40B4-BE49-F238E27FC236}">
                <a16:creationId xmlns:a16="http://schemas.microsoft.com/office/drawing/2014/main" id="{05F4785B-35C8-4D41-8CDD-1274576B8E08}"/>
              </a:ext>
            </a:extLst>
          </p:cNvPr>
          <p:cNvSpPr/>
          <p:nvPr userDrawn="1"/>
        </p:nvSpPr>
        <p:spPr>
          <a:xfrm>
            <a:off x="-1" y="308154"/>
            <a:ext cx="314325" cy="1007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1451621844"/>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sv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 name="Rectangle 6">
            <a:extLst>
              <a:ext uri="{FF2B5EF4-FFF2-40B4-BE49-F238E27FC236}">
                <a16:creationId xmlns:a16="http://schemas.microsoft.com/office/drawing/2014/main" id="{4CF08580-9BAD-440C-8246-85DF6F1715F1}"/>
              </a:ext>
            </a:extLst>
          </p:cNvPr>
          <p:cNvSpPr/>
          <p:nvPr userDrawn="1"/>
        </p:nvSpPr>
        <p:spPr>
          <a:xfrm>
            <a:off x="8064000" y="4963500"/>
            <a:ext cx="1080000" cy="180000"/>
          </a:xfrm>
          <a:prstGeom prst="rect">
            <a:avLst/>
          </a:prstGeom>
          <a:solidFill>
            <a:srgbClr val="ECECE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endParaRPr lang="de-DE" dirty="0">
              <a:solidFill>
                <a:srgbClr val="282828"/>
              </a:solidFill>
            </a:endParaRPr>
          </a:p>
        </p:txBody>
      </p:sp>
      <p:sp>
        <p:nvSpPr>
          <p:cNvPr id="8" name="TextBox 9"/>
          <p:cNvSpPr txBox="1">
            <a:spLocks noChangeArrowheads="1"/>
          </p:cNvSpPr>
          <p:nvPr userDrawn="1"/>
        </p:nvSpPr>
        <p:spPr bwMode="auto">
          <a:xfrm>
            <a:off x="8112918" y="4975405"/>
            <a:ext cx="157981" cy="163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n-GB" sz="700" dirty="0">
                <a:solidFill>
                  <a:schemeClr val="tx1"/>
                </a:solidFill>
                <a:latin typeface="Arial" charset="0"/>
                <a:cs typeface="Arial" charset="0"/>
              </a:rPr>
              <a:t>©</a:t>
            </a:r>
            <a:endParaRPr lang="de-DE" sz="700" dirty="0">
              <a:solidFill>
                <a:schemeClr val="tx1"/>
              </a:solidFill>
              <a:latin typeface="Arial" charset="0"/>
              <a:cs typeface="Arial" charset="0"/>
            </a:endParaRPr>
          </a:p>
        </p:txBody>
      </p:sp>
      <p:sp>
        <p:nvSpPr>
          <p:cNvPr id="16" name="TextBox 9">
            <a:extLst>
              <a:ext uri="{FF2B5EF4-FFF2-40B4-BE49-F238E27FC236}">
                <a16:creationId xmlns:a16="http://schemas.microsoft.com/office/drawing/2014/main" id="{0347EC9C-B738-4A69-9F07-AC7399FA0DB4}"/>
              </a:ext>
            </a:extLst>
          </p:cNvPr>
          <p:cNvSpPr txBox="1">
            <a:spLocks noChangeArrowheads="1"/>
          </p:cNvSpPr>
          <p:nvPr userDrawn="1"/>
        </p:nvSpPr>
        <p:spPr bwMode="auto">
          <a:xfrm>
            <a:off x="8696325" y="4963500"/>
            <a:ext cx="446778" cy="1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lang="de-DE" sz="650" dirty="0">
                <a:solidFill>
                  <a:schemeClr val="tx1"/>
                </a:solidFill>
                <a:latin typeface="Arial" charset="0"/>
                <a:cs typeface="Arial" charset="0"/>
              </a:rPr>
              <a:t>Page </a:t>
            </a:r>
            <a:fld id="{97710296-B33E-4D66-9935-91E457692A40}" type="slidenum">
              <a:rPr lang="de-DE" sz="650" smtClean="0">
                <a:solidFill>
                  <a:schemeClr val="tx1"/>
                </a:solidFill>
                <a:latin typeface="Arial" charset="0"/>
                <a:cs typeface="Arial" charset="0"/>
              </a:rPr>
              <a:pPr marL="0" marR="0" lvl="0" indent="0" algn="l" defTabSz="914400" rtl="0" eaLnBrk="1" fontAlgn="base" latinLnBrk="0" hangingPunct="1">
                <a:lnSpc>
                  <a:spcPct val="100000"/>
                </a:lnSpc>
                <a:spcBef>
                  <a:spcPct val="0"/>
                </a:spcBef>
                <a:spcAft>
                  <a:spcPct val="0"/>
                </a:spcAft>
                <a:buClrTx/>
                <a:buSzTx/>
                <a:buFontTx/>
                <a:buNone/>
                <a:tabLst/>
                <a:defRPr/>
              </a:pPr>
              <a:t>‹Nr.›</a:t>
            </a:fld>
            <a:endParaRPr lang="de-DE" sz="650" dirty="0">
              <a:solidFill>
                <a:schemeClr val="tx1"/>
              </a:solidFill>
              <a:latin typeface="Arial" charset="0"/>
              <a:cs typeface="Arial" charset="0"/>
            </a:endParaRPr>
          </a:p>
        </p:txBody>
      </p:sp>
      <p:sp>
        <p:nvSpPr>
          <p:cNvPr id="9" name="Rechteck 8">
            <a:extLst>
              <a:ext uri="{FF2B5EF4-FFF2-40B4-BE49-F238E27FC236}">
                <a16:creationId xmlns:a16="http://schemas.microsoft.com/office/drawing/2014/main" id="{6363904A-49AB-44C7-AA53-640251425701}"/>
              </a:ext>
            </a:extLst>
          </p:cNvPr>
          <p:cNvSpPr/>
          <p:nvPr userDrawn="1"/>
        </p:nvSpPr>
        <p:spPr>
          <a:xfrm>
            <a:off x="0" y="313799"/>
            <a:ext cx="216000" cy="90000"/>
          </a:xfrm>
          <a:prstGeom prst="rect">
            <a:avLst/>
          </a:prstGeom>
          <a:solidFill>
            <a:srgbClr val="F5F2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solidFill>
                <a:srgbClr val="282828"/>
              </a:solidFill>
            </a:endParaRPr>
          </a:p>
        </p:txBody>
      </p:sp>
      <p:pic>
        <p:nvPicPr>
          <p:cNvPr id="4" name="Grafik 3">
            <a:extLst>
              <a:ext uri="{FF2B5EF4-FFF2-40B4-BE49-F238E27FC236}">
                <a16:creationId xmlns:a16="http://schemas.microsoft.com/office/drawing/2014/main" id="{CE34B3A2-75E8-415B-B587-B090109FED9D}"/>
              </a:ext>
            </a:extLst>
          </p:cNvPr>
          <p:cNvPicPr>
            <a:picLocks noChangeAspect="1"/>
          </p:cNvPicPr>
          <p:nvPr userDrawn="1"/>
        </p:nvPicPr>
        <p:blipFill>
          <a:blip r:embed="rId14">
            <a:extLst>
              <a:ext uri="{96DAC541-7B7A-43D3-8B79-37D633B846F1}">
                <asvg:svgBlip xmlns:asvg="http://schemas.microsoft.com/office/drawing/2016/SVG/main" r:embed="rId15"/>
              </a:ext>
            </a:extLst>
          </a:blip>
          <a:stretch>
            <a:fillRect/>
          </a:stretch>
        </p:blipFill>
        <p:spPr>
          <a:xfrm>
            <a:off x="8267035" y="5029535"/>
            <a:ext cx="338333" cy="57453"/>
          </a:xfrm>
          <a:prstGeom prst="rect">
            <a:avLst/>
          </a:prstGeom>
        </p:spPr>
      </p:pic>
    </p:spTree>
    <p:extLst>
      <p:ext uri="{BB962C8B-B14F-4D97-AF65-F5344CB8AC3E}">
        <p14:creationId xmlns:p14="http://schemas.microsoft.com/office/powerpoint/2010/main" val="2994289494"/>
      </p:ext>
    </p:extLst>
  </p:cSld>
  <p:clrMap bg1="lt1" tx1="dk1" bg2="lt2" tx2="dk2" accent1="accent1" accent2="accent2" accent3="accent3" accent4="accent4" accent5="accent5" accent6="accent6" hlink="hlink" folHlink="folHlink"/>
  <p:sldLayoutIdLst>
    <p:sldLayoutId id="2147483651" r:id="rId1"/>
    <p:sldLayoutId id="2147483652" r:id="rId2"/>
    <p:sldLayoutId id="2147483654" r:id="rId3"/>
    <p:sldLayoutId id="2147483656" r:id="rId4"/>
    <p:sldLayoutId id="2147483663" r:id="rId5"/>
    <p:sldLayoutId id="2147483665" r:id="rId6"/>
    <p:sldLayoutId id="2147483661" r:id="rId7"/>
    <p:sldLayoutId id="2147483660" r:id="rId8"/>
    <p:sldLayoutId id="2147483662" r:id="rId9"/>
    <p:sldLayoutId id="2147483664" r:id="rId10"/>
    <p:sldLayoutId id="2147483657" r:id="rId11"/>
    <p:sldLayoutId id="2147483658" r:id="rId12"/>
  </p:sldLayoutIdLst>
  <p:transition/>
  <p:txStyles>
    <p:title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p:titleStyle>
    <p:body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43.png"/><Relationship Id="rId4" Type="http://schemas.openxmlformats.org/officeDocument/2006/relationships/image" Target="../media/image42.png"/></Relationships>
</file>

<file path=ppt/slides/_rels/slide1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45.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microsoft.com/office/2007/relationships/media" Target="../media/media1.mp4"/><Relationship Id="rId1" Type="http://schemas.openxmlformats.org/officeDocument/2006/relationships/video" Target="NULL" TargetMode="External"/><Relationship Id="rId5" Type="http://schemas.openxmlformats.org/officeDocument/2006/relationships/image" Target="../media/image46.png"/><Relationship Id="rId4" Type="http://schemas.openxmlformats.org/officeDocument/2006/relationships/notesSlide" Target="../notesSlides/notesSlide10.xml"/></Relationships>
</file>

<file path=ppt/slides/_rels/slide1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43.png"/><Relationship Id="rId4" Type="http://schemas.openxmlformats.org/officeDocument/2006/relationships/image" Target="../media/image48.png"/></Relationships>
</file>

<file path=ppt/slides/_rels/slide1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svg"/></Relationships>
</file>

<file path=ppt/slides/_rels/slide1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8" Type="http://schemas.openxmlformats.org/officeDocument/2006/relationships/image" Target="../media/image58.svg"/><Relationship Id="rId13" Type="http://schemas.openxmlformats.org/officeDocument/2006/relationships/image" Target="../media/image63.png"/><Relationship Id="rId18" Type="http://schemas.openxmlformats.org/officeDocument/2006/relationships/image" Target="../media/image68.svg"/><Relationship Id="rId3" Type="http://schemas.openxmlformats.org/officeDocument/2006/relationships/image" Target="../media/image53.png"/><Relationship Id="rId7" Type="http://schemas.openxmlformats.org/officeDocument/2006/relationships/image" Target="../media/image57.png"/><Relationship Id="rId12" Type="http://schemas.openxmlformats.org/officeDocument/2006/relationships/image" Target="../media/image62.svg"/><Relationship Id="rId17" Type="http://schemas.openxmlformats.org/officeDocument/2006/relationships/image" Target="../media/image67.png"/><Relationship Id="rId2" Type="http://schemas.openxmlformats.org/officeDocument/2006/relationships/notesSlide" Target="../notesSlides/notesSlide15.xml"/><Relationship Id="rId16" Type="http://schemas.openxmlformats.org/officeDocument/2006/relationships/image" Target="../media/image66.svg"/><Relationship Id="rId20" Type="http://schemas.openxmlformats.org/officeDocument/2006/relationships/image" Target="../media/image70.svg"/><Relationship Id="rId1" Type="http://schemas.openxmlformats.org/officeDocument/2006/relationships/slideLayout" Target="../slideLayouts/slideLayout3.xml"/><Relationship Id="rId6" Type="http://schemas.openxmlformats.org/officeDocument/2006/relationships/image" Target="../media/image56.svg"/><Relationship Id="rId11" Type="http://schemas.openxmlformats.org/officeDocument/2006/relationships/image" Target="../media/image61.png"/><Relationship Id="rId5" Type="http://schemas.openxmlformats.org/officeDocument/2006/relationships/image" Target="../media/image55.png"/><Relationship Id="rId15" Type="http://schemas.openxmlformats.org/officeDocument/2006/relationships/image" Target="../media/image65.png"/><Relationship Id="rId10" Type="http://schemas.openxmlformats.org/officeDocument/2006/relationships/image" Target="../media/image60.svg"/><Relationship Id="rId19" Type="http://schemas.openxmlformats.org/officeDocument/2006/relationships/image" Target="../media/image69.png"/><Relationship Id="rId4" Type="http://schemas.openxmlformats.org/officeDocument/2006/relationships/image" Target="../media/image54.svg"/><Relationship Id="rId9" Type="http://schemas.openxmlformats.org/officeDocument/2006/relationships/image" Target="../media/image59.png"/><Relationship Id="rId14" Type="http://schemas.openxmlformats.org/officeDocument/2006/relationships/image" Target="../media/image64.sv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slides/_rels/slide5.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customXml" Target="../ink/ink5.xml"/><Relationship Id="rId18" Type="http://schemas.openxmlformats.org/officeDocument/2006/relationships/image" Target="../media/image26.png"/><Relationship Id="rId3" Type="http://schemas.openxmlformats.org/officeDocument/2006/relationships/image" Target="../media/image18.jpeg"/><Relationship Id="rId21" Type="http://schemas.openxmlformats.org/officeDocument/2006/relationships/customXml" Target="../ink/ink10.xml"/><Relationship Id="rId7" Type="http://schemas.openxmlformats.org/officeDocument/2006/relationships/customXml" Target="../ink/ink2.xml"/><Relationship Id="rId12" Type="http://schemas.openxmlformats.org/officeDocument/2006/relationships/image" Target="../media/image28.png"/><Relationship Id="rId17" Type="http://schemas.openxmlformats.org/officeDocument/2006/relationships/customXml" Target="../ink/ink7.xml"/><Relationship Id="rId25" Type="http://schemas.openxmlformats.org/officeDocument/2006/relationships/image" Target="../media/image25.svg"/><Relationship Id="rId2" Type="http://schemas.openxmlformats.org/officeDocument/2006/relationships/notesSlide" Target="../notesSlides/notesSlide4.xml"/><Relationship Id="rId16" Type="http://schemas.openxmlformats.org/officeDocument/2006/relationships/image" Target="../media/image21.png"/><Relationship Id="rId20" Type="http://schemas.openxmlformats.org/officeDocument/2006/relationships/customXml" Target="../ink/ink9.xml"/><Relationship Id="rId1" Type="http://schemas.openxmlformats.org/officeDocument/2006/relationships/slideLayout" Target="../slideLayouts/slideLayout3.xml"/><Relationship Id="rId6" Type="http://schemas.openxmlformats.org/officeDocument/2006/relationships/image" Target="../media/image190.png"/><Relationship Id="rId11" Type="http://schemas.openxmlformats.org/officeDocument/2006/relationships/customXml" Target="../ink/ink4.xml"/><Relationship Id="rId24" Type="http://schemas.openxmlformats.org/officeDocument/2006/relationships/image" Target="../media/image24.png"/><Relationship Id="rId5" Type="http://schemas.openxmlformats.org/officeDocument/2006/relationships/customXml" Target="../ink/ink1.xml"/><Relationship Id="rId15" Type="http://schemas.openxmlformats.org/officeDocument/2006/relationships/customXml" Target="../ink/ink6.xml"/><Relationship Id="rId23" Type="http://schemas.openxmlformats.org/officeDocument/2006/relationships/image" Target="../media/image23.svg"/><Relationship Id="rId10" Type="http://schemas.openxmlformats.org/officeDocument/2006/relationships/image" Target="../media/image27.png"/><Relationship Id="rId19" Type="http://schemas.openxmlformats.org/officeDocument/2006/relationships/customXml" Target="../ink/ink8.xml"/><Relationship Id="rId4" Type="http://schemas.openxmlformats.org/officeDocument/2006/relationships/image" Target="../media/image19.png"/><Relationship Id="rId9" Type="http://schemas.openxmlformats.org/officeDocument/2006/relationships/customXml" Target="../ink/ink3.xml"/><Relationship Id="rId14" Type="http://schemas.openxmlformats.org/officeDocument/2006/relationships/image" Target="../media/image29.png"/><Relationship Id="rId22" Type="http://schemas.openxmlformats.org/officeDocument/2006/relationships/image" Target="../media/image22.png"/></Relationships>
</file>

<file path=ppt/slides/_rels/slide6.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customXml" Target="../ink/ink15.xml"/><Relationship Id="rId18" Type="http://schemas.openxmlformats.org/officeDocument/2006/relationships/customXml" Target="../ink/ink19.xml"/><Relationship Id="rId3" Type="http://schemas.openxmlformats.org/officeDocument/2006/relationships/image" Target="../media/image18.jpeg"/><Relationship Id="rId21" Type="http://schemas.openxmlformats.org/officeDocument/2006/relationships/image" Target="../media/image37.png"/><Relationship Id="rId7" Type="http://schemas.openxmlformats.org/officeDocument/2006/relationships/customXml" Target="../ink/ink12.xml"/><Relationship Id="rId12" Type="http://schemas.openxmlformats.org/officeDocument/2006/relationships/image" Target="../media/image33.png"/><Relationship Id="rId17" Type="http://schemas.openxmlformats.org/officeDocument/2006/relationships/customXml" Target="../ink/ink18.xml"/><Relationship Id="rId2" Type="http://schemas.openxmlformats.org/officeDocument/2006/relationships/notesSlide" Target="../notesSlides/notesSlide5.xml"/><Relationship Id="rId16" Type="http://schemas.openxmlformats.org/officeDocument/2006/relationships/customXml" Target="../ink/ink17.xml"/><Relationship Id="rId20" Type="http://schemas.openxmlformats.org/officeDocument/2006/relationships/image" Target="../media/image36.png"/><Relationship Id="rId1" Type="http://schemas.openxmlformats.org/officeDocument/2006/relationships/slideLayout" Target="../slideLayouts/slideLayout3.xml"/><Relationship Id="rId6" Type="http://schemas.openxmlformats.org/officeDocument/2006/relationships/image" Target="../media/image30.png"/><Relationship Id="rId11" Type="http://schemas.openxmlformats.org/officeDocument/2006/relationships/customXml" Target="../ink/ink14.xml"/><Relationship Id="rId5" Type="http://schemas.openxmlformats.org/officeDocument/2006/relationships/customXml" Target="../ink/ink11.xml"/><Relationship Id="rId15" Type="http://schemas.openxmlformats.org/officeDocument/2006/relationships/customXml" Target="../ink/ink16.xml"/><Relationship Id="rId23" Type="http://schemas.openxmlformats.org/officeDocument/2006/relationships/image" Target="../media/image39.svg"/><Relationship Id="rId10" Type="http://schemas.openxmlformats.org/officeDocument/2006/relationships/image" Target="../media/image32.png"/><Relationship Id="rId19" Type="http://schemas.openxmlformats.org/officeDocument/2006/relationships/image" Target="../media/image35.png"/><Relationship Id="rId4" Type="http://schemas.openxmlformats.org/officeDocument/2006/relationships/image" Target="../media/image19.png"/><Relationship Id="rId9" Type="http://schemas.openxmlformats.org/officeDocument/2006/relationships/customXml" Target="../ink/ink13.xml"/><Relationship Id="rId14" Type="http://schemas.openxmlformats.org/officeDocument/2006/relationships/image" Target="../media/image34.png"/><Relationship Id="rId22" Type="http://schemas.openxmlformats.org/officeDocument/2006/relationships/image" Target="../media/image38.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platzhalter 18">
            <a:extLst>
              <a:ext uri="{FF2B5EF4-FFF2-40B4-BE49-F238E27FC236}">
                <a16:creationId xmlns:a16="http://schemas.microsoft.com/office/drawing/2014/main" id="{A9E83218-D450-4C8B-8379-FCCE77D0939D}"/>
              </a:ext>
            </a:extLst>
          </p:cNvPr>
          <p:cNvSpPr>
            <a:spLocks noGrp="1"/>
          </p:cNvSpPr>
          <p:nvPr>
            <p:ph type="body" sz="quarter" idx="20"/>
          </p:nvPr>
        </p:nvSpPr>
        <p:spPr>
          <a:xfrm>
            <a:off x="360000" y="1080000"/>
            <a:ext cx="8424000" cy="1707774"/>
          </a:xfrm>
        </p:spPr>
        <p:txBody>
          <a:bodyPr/>
          <a:lstStyle/>
          <a:p>
            <a:r>
              <a:rPr lang="en-US" sz="3100" dirty="0" err="1"/>
              <a:t>Verbesserung</a:t>
            </a:r>
            <a:r>
              <a:rPr lang="en-US" sz="3100" dirty="0"/>
              <a:t> </a:t>
            </a:r>
            <a:r>
              <a:rPr lang="en-US" sz="3100" dirty="0" err="1"/>
              <a:t>einer</a:t>
            </a:r>
            <a:r>
              <a:rPr lang="en-US" sz="3100" dirty="0"/>
              <a:t> </a:t>
            </a:r>
            <a:r>
              <a:rPr lang="en-US" sz="3100" dirty="0" err="1"/>
              <a:t>Anwendung</a:t>
            </a:r>
            <a:r>
              <a:rPr lang="en-US" sz="3100" dirty="0"/>
              <a:t> </a:t>
            </a:r>
            <a:r>
              <a:rPr lang="en-US" sz="3100" dirty="0" err="1"/>
              <a:t>zur</a:t>
            </a:r>
            <a:r>
              <a:rPr lang="en-US" sz="3100" dirty="0"/>
              <a:t> </a:t>
            </a:r>
            <a:r>
              <a:rPr lang="en-US" sz="3100" dirty="0" err="1"/>
              <a:t>Meldung</a:t>
            </a:r>
            <a:r>
              <a:rPr lang="en-US" sz="3100" dirty="0"/>
              <a:t> von </a:t>
            </a:r>
            <a:r>
              <a:rPr lang="en-US" sz="3100" dirty="0" err="1"/>
              <a:t>aktuellen</a:t>
            </a:r>
            <a:r>
              <a:rPr lang="en-US" sz="3100" dirty="0"/>
              <a:t> </a:t>
            </a:r>
            <a:r>
              <a:rPr lang="en-US" sz="3100" dirty="0" err="1"/>
              <a:t>Verkaufspreisen</a:t>
            </a:r>
            <a:r>
              <a:rPr lang="en-US" sz="3100" dirty="0"/>
              <a:t> von </a:t>
            </a:r>
            <a:r>
              <a:rPr lang="en-US" sz="3100" dirty="0" err="1"/>
              <a:t>Wettbewerbern</a:t>
            </a:r>
            <a:r>
              <a:rPr lang="en-US" sz="3100" dirty="0"/>
              <a:t> (Report Competitor Prices)</a:t>
            </a:r>
            <a:endParaRPr lang="de-DE" sz="3100" dirty="0"/>
          </a:p>
        </p:txBody>
      </p:sp>
      <p:sp>
        <p:nvSpPr>
          <p:cNvPr id="20" name="Textplatzhalter 19">
            <a:extLst>
              <a:ext uri="{FF2B5EF4-FFF2-40B4-BE49-F238E27FC236}">
                <a16:creationId xmlns:a16="http://schemas.microsoft.com/office/drawing/2014/main" id="{313B49EC-38AE-4187-843D-707D7E4B3DAD}"/>
              </a:ext>
            </a:extLst>
          </p:cNvPr>
          <p:cNvSpPr>
            <a:spLocks noGrp="1"/>
          </p:cNvSpPr>
          <p:nvPr>
            <p:ph type="body" sz="quarter" idx="21"/>
          </p:nvPr>
        </p:nvSpPr>
        <p:spPr>
          <a:xfrm>
            <a:off x="360000" y="2821949"/>
            <a:ext cx="3995976" cy="731148"/>
          </a:xfrm>
        </p:spPr>
        <p:txBody>
          <a:bodyPr/>
          <a:lstStyle/>
          <a:p>
            <a:r>
              <a:rPr lang="en-US" dirty="0" err="1"/>
              <a:t>Abschlussprojekt</a:t>
            </a:r>
            <a:r>
              <a:rPr lang="en-US" dirty="0"/>
              <a:t> der </a:t>
            </a:r>
            <a:r>
              <a:rPr lang="en-US" dirty="0" err="1"/>
              <a:t>Ausbildung</a:t>
            </a:r>
            <a:r>
              <a:rPr lang="en-US" dirty="0"/>
              <a:t> </a:t>
            </a:r>
            <a:r>
              <a:rPr lang="en-US" dirty="0" err="1"/>
              <a:t>zum</a:t>
            </a:r>
            <a:r>
              <a:rPr lang="en-US" dirty="0"/>
              <a:t> </a:t>
            </a:r>
            <a:r>
              <a:rPr lang="en-US" dirty="0" err="1"/>
              <a:t>Fachinformatiker</a:t>
            </a:r>
            <a:r>
              <a:rPr lang="en-US" dirty="0"/>
              <a:t> für </a:t>
            </a:r>
            <a:r>
              <a:rPr lang="en-US" dirty="0" err="1"/>
              <a:t>Anwendungsentwicklung</a:t>
            </a:r>
            <a:r>
              <a:rPr lang="en-US" dirty="0"/>
              <a:t> </a:t>
            </a:r>
          </a:p>
        </p:txBody>
      </p:sp>
      <p:sp>
        <p:nvSpPr>
          <p:cNvPr id="21" name="Textplatzhalter 20">
            <a:extLst>
              <a:ext uri="{FF2B5EF4-FFF2-40B4-BE49-F238E27FC236}">
                <a16:creationId xmlns:a16="http://schemas.microsoft.com/office/drawing/2014/main" id="{0D7A750B-EFD6-486F-8FE7-C6C427E81B1B}"/>
              </a:ext>
            </a:extLst>
          </p:cNvPr>
          <p:cNvSpPr>
            <a:spLocks noGrp="1"/>
          </p:cNvSpPr>
          <p:nvPr>
            <p:ph type="body" sz="quarter" idx="22"/>
          </p:nvPr>
        </p:nvSpPr>
        <p:spPr>
          <a:xfrm>
            <a:off x="4976837" y="4296285"/>
            <a:ext cx="3807163" cy="252000"/>
          </a:xfrm>
        </p:spPr>
        <p:txBody>
          <a:bodyPr/>
          <a:lstStyle/>
          <a:p>
            <a:r>
              <a:rPr lang="de-DE" dirty="0"/>
              <a:t>13.06.2022</a:t>
            </a:r>
          </a:p>
        </p:txBody>
      </p:sp>
      <p:sp>
        <p:nvSpPr>
          <p:cNvPr id="22" name="Textplatzhalter 21">
            <a:extLst>
              <a:ext uri="{FF2B5EF4-FFF2-40B4-BE49-F238E27FC236}">
                <a16:creationId xmlns:a16="http://schemas.microsoft.com/office/drawing/2014/main" id="{6F7FE794-550C-4487-BFFE-0A984BA7C93D}"/>
              </a:ext>
            </a:extLst>
          </p:cNvPr>
          <p:cNvSpPr>
            <a:spLocks noGrp="1"/>
          </p:cNvSpPr>
          <p:nvPr>
            <p:ph type="body" sz="quarter" idx="23"/>
          </p:nvPr>
        </p:nvSpPr>
        <p:spPr>
          <a:xfrm>
            <a:off x="4499992" y="4548285"/>
            <a:ext cx="4284008" cy="356327"/>
          </a:xfrm>
        </p:spPr>
        <p:txBody>
          <a:bodyPr/>
          <a:lstStyle/>
          <a:p>
            <a:r>
              <a:rPr lang="de-DE" dirty="0"/>
              <a:t>Mohammed </a:t>
            </a:r>
            <a:r>
              <a:rPr lang="de-DE" dirty="0" err="1"/>
              <a:t>Alsaloum</a:t>
            </a:r>
            <a:r>
              <a:rPr lang="de-DE" dirty="0"/>
              <a:t> Altarkawi – Prüflingsnummer: 131 54246</a:t>
            </a:r>
          </a:p>
        </p:txBody>
      </p:sp>
    </p:spTree>
    <p:extLst>
      <p:ext uri="{BB962C8B-B14F-4D97-AF65-F5344CB8AC3E}">
        <p14:creationId xmlns:p14="http://schemas.microsoft.com/office/powerpoint/2010/main" val="4280620464"/>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44E72D3-D408-4F94-9935-01EE345CBEA3}"/>
              </a:ext>
            </a:extLst>
          </p:cNvPr>
          <p:cNvSpPr>
            <a:spLocks noGrp="1"/>
          </p:cNvSpPr>
          <p:nvPr>
            <p:ph type="title"/>
          </p:nvPr>
        </p:nvSpPr>
        <p:spPr>
          <a:xfrm>
            <a:off x="360000" y="209993"/>
            <a:ext cx="8424000" cy="252000"/>
          </a:xfrm>
        </p:spPr>
        <p:txBody>
          <a:bodyPr/>
          <a:lstStyle/>
          <a:p>
            <a:r>
              <a:rPr lang="en-US" dirty="0" err="1"/>
              <a:t>Funktionalität</a:t>
            </a:r>
            <a:endParaRPr lang="de-DE" dirty="0"/>
          </a:p>
        </p:txBody>
      </p:sp>
      <p:sp>
        <p:nvSpPr>
          <p:cNvPr id="4" name="Textplatzhalter 3">
            <a:extLst>
              <a:ext uri="{FF2B5EF4-FFF2-40B4-BE49-F238E27FC236}">
                <a16:creationId xmlns:a16="http://schemas.microsoft.com/office/drawing/2014/main" id="{EB05DB2B-D126-40DA-B576-FCB3F5DF2903}"/>
              </a:ext>
            </a:extLst>
          </p:cNvPr>
          <p:cNvSpPr>
            <a:spLocks noGrp="1"/>
          </p:cNvSpPr>
          <p:nvPr>
            <p:ph type="body" sz="quarter" idx="14"/>
          </p:nvPr>
        </p:nvSpPr>
        <p:spPr>
          <a:xfrm>
            <a:off x="360000" y="579600"/>
            <a:ext cx="8424000" cy="216000"/>
          </a:xfrm>
        </p:spPr>
        <p:txBody>
          <a:bodyPr/>
          <a:lstStyle/>
          <a:p>
            <a:r>
              <a:rPr lang="en-US" dirty="0"/>
              <a:t>Was </a:t>
            </a:r>
            <a:r>
              <a:rPr lang="en-US" dirty="0" err="1"/>
              <a:t>ist</a:t>
            </a:r>
            <a:r>
              <a:rPr lang="en-US" dirty="0"/>
              <a:t> neu in der </a:t>
            </a:r>
            <a:r>
              <a:rPr lang="en-US" dirty="0" err="1"/>
              <a:t>Anwendung</a:t>
            </a:r>
            <a:r>
              <a:rPr lang="en-US" dirty="0"/>
              <a:t>?</a:t>
            </a:r>
            <a:endParaRPr lang="de-DE" dirty="0"/>
          </a:p>
        </p:txBody>
      </p:sp>
      <p:pic>
        <p:nvPicPr>
          <p:cNvPr id="5" name="Grafik 4">
            <a:extLst>
              <a:ext uri="{FF2B5EF4-FFF2-40B4-BE49-F238E27FC236}">
                <a16:creationId xmlns:a16="http://schemas.microsoft.com/office/drawing/2014/main" id="{529606C0-CA4A-2BB1-409E-C30E00AC5FB5}"/>
              </a:ext>
            </a:extLst>
          </p:cNvPr>
          <p:cNvPicPr>
            <a:picLocks noChangeAspect="1"/>
          </p:cNvPicPr>
          <p:nvPr/>
        </p:nvPicPr>
        <p:blipFill>
          <a:blip r:embed="rId3"/>
          <a:stretch>
            <a:fillRect/>
          </a:stretch>
        </p:blipFill>
        <p:spPr>
          <a:xfrm>
            <a:off x="179512" y="1137429"/>
            <a:ext cx="4168385" cy="2715766"/>
          </a:xfrm>
          <a:prstGeom prst="rect">
            <a:avLst/>
          </a:prstGeom>
          <a:effectLst>
            <a:outerShdw blurRad="127000" dir="2700000" algn="ctr" rotWithShape="0">
              <a:srgbClr val="000000">
                <a:alpha val="20000"/>
              </a:srgbClr>
            </a:outerShdw>
          </a:effectLst>
        </p:spPr>
      </p:pic>
      <p:pic>
        <p:nvPicPr>
          <p:cNvPr id="8" name="Grafik 7">
            <a:extLst>
              <a:ext uri="{FF2B5EF4-FFF2-40B4-BE49-F238E27FC236}">
                <a16:creationId xmlns:a16="http://schemas.microsoft.com/office/drawing/2014/main" id="{CFBA2F3C-DA3D-8D58-1DE3-8E58F4E93345}"/>
              </a:ext>
            </a:extLst>
          </p:cNvPr>
          <p:cNvPicPr>
            <a:picLocks noChangeAspect="1"/>
          </p:cNvPicPr>
          <p:nvPr/>
        </p:nvPicPr>
        <p:blipFill rotWithShape="1">
          <a:blip r:embed="rId4"/>
          <a:srcRect l="335" b="20670"/>
          <a:stretch/>
        </p:blipFill>
        <p:spPr>
          <a:xfrm>
            <a:off x="4499889" y="1141602"/>
            <a:ext cx="4536608" cy="2438260"/>
          </a:xfrm>
          <a:prstGeom prst="rect">
            <a:avLst/>
          </a:prstGeom>
          <a:effectLst>
            <a:outerShdw blurRad="127000" dir="2700000" algn="ctr" rotWithShape="0">
              <a:srgbClr val="000000">
                <a:alpha val="20000"/>
              </a:srgbClr>
            </a:outerShdw>
          </a:effectLst>
        </p:spPr>
      </p:pic>
      <p:pic>
        <p:nvPicPr>
          <p:cNvPr id="1026" name="Picture 2">
            <a:extLst>
              <a:ext uri="{FF2B5EF4-FFF2-40B4-BE49-F238E27FC236}">
                <a16:creationId xmlns:a16="http://schemas.microsoft.com/office/drawing/2014/main" id="{531ACE8D-142B-5827-349C-80B20A2AAEA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26374" b="26377"/>
          <a:stretch/>
        </p:blipFill>
        <p:spPr bwMode="auto">
          <a:xfrm>
            <a:off x="6012160" y="3853195"/>
            <a:ext cx="1108116" cy="7039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628634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22" presetClass="entr" presetSubtype="4" fill="hold" nodeType="withEffect">
                                  <p:stCondLst>
                                    <p:cond delay="0"/>
                                  </p:stCondLst>
                                  <p:childTnLst>
                                    <p:set>
                                      <p:cBhvr>
                                        <p:cTn id="12" dur="1" fill="hold">
                                          <p:stCondLst>
                                            <p:cond delay="0"/>
                                          </p:stCondLst>
                                        </p:cTn>
                                        <p:tgtEl>
                                          <p:spTgt spid="1026"/>
                                        </p:tgtEl>
                                        <p:attrNameLst>
                                          <p:attrName>style.visibility</p:attrName>
                                        </p:attrNameLst>
                                      </p:cBhvr>
                                      <p:to>
                                        <p:strVal val="visible"/>
                                      </p:to>
                                    </p:set>
                                    <p:animEffect transition="in" filter="wipe(down)">
                                      <p:cBhvr>
                                        <p:cTn id="13"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44E72D3-D408-4F94-9935-01EE345CBEA3}"/>
              </a:ext>
            </a:extLst>
          </p:cNvPr>
          <p:cNvSpPr>
            <a:spLocks noGrp="1"/>
          </p:cNvSpPr>
          <p:nvPr>
            <p:ph type="title"/>
          </p:nvPr>
        </p:nvSpPr>
        <p:spPr>
          <a:xfrm>
            <a:off x="360000" y="209993"/>
            <a:ext cx="8424000" cy="252000"/>
          </a:xfrm>
        </p:spPr>
        <p:txBody>
          <a:bodyPr/>
          <a:lstStyle/>
          <a:p>
            <a:r>
              <a:rPr lang="en-US" dirty="0" err="1"/>
              <a:t>Funktionalität</a:t>
            </a:r>
            <a:endParaRPr lang="de-DE" dirty="0"/>
          </a:p>
        </p:txBody>
      </p:sp>
      <p:sp>
        <p:nvSpPr>
          <p:cNvPr id="4" name="Textplatzhalter 3">
            <a:extLst>
              <a:ext uri="{FF2B5EF4-FFF2-40B4-BE49-F238E27FC236}">
                <a16:creationId xmlns:a16="http://schemas.microsoft.com/office/drawing/2014/main" id="{EB05DB2B-D126-40DA-B576-FCB3F5DF2903}"/>
              </a:ext>
            </a:extLst>
          </p:cNvPr>
          <p:cNvSpPr>
            <a:spLocks noGrp="1"/>
          </p:cNvSpPr>
          <p:nvPr>
            <p:ph type="body" sz="quarter" idx="14"/>
          </p:nvPr>
        </p:nvSpPr>
        <p:spPr>
          <a:xfrm>
            <a:off x="360000" y="579600"/>
            <a:ext cx="8424000" cy="216000"/>
          </a:xfrm>
        </p:spPr>
        <p:txBody>
          <a:bodyPr/>
          <a:lstStyle/>
          <a:p>
            <a:r>
              <a:rPr lang="en-US" dirty="0"/>
              <a:t>Was </a:t>
            </a:r>
            <a:r>
              <a:rPr lang="en-US" dirty="0" err="1"/>
              <a:t>ist</a:t>
            </a:r>
            <a:r>
              <a:rPr lang="en-US" dirty="0"/>
              <a:t> neu in der </a:t>
            </a:r>
            <a:r>
              <a:rPr lang="en-US" dirty="0" err="1"/>
              <a:t>Anwendung</a:t>
            </a:r>
            <a:r>
              <a:rPr lang="en-US" dirty="0"/>
              <a:t>?</a:t>
            </a:r>
            <a:endParaRPr lang="de-DE" dirty="0"/>
          </a:p>
        </p:txBody>
      </p:sp>
      <p:pic>
        <p:nvPicPr>
          <p:cNvPr id="6" name="Grafik 5">
            <a:extLst>
              <a:ext uri="{FF2B5EF4-FFF2-40B4-BE49-F238E27FC236}">
                <a16:creationId xmlns:a16="http://schemas.microsoft.com/office/drawing/2014/main" id="{8F17611D-FEC8-E1C9-244C-ED8027B8F166}"/>
              </a:ext>
            </a:extLst>
          </p:cNvPr>
          <p:cNvPicPr>
            <a:picLocks noChangeAspect="1"/>
          </p:cNvPicPr>
          <p:nvPr/>
        </p:nvPicPr>
        <p:blipFill>
          <a:blip r:embed="rId3"/>
          <a:stretch>
            <a:fillRect/>
          </a:stretch>
        </p:blipFill>
        <p:spPr>
          <a:xfrm>
            <a:off x="492449" y="1498893"/>
            <a:ext cx="4077176" cy="2160240"/>
          </a:xfrm>
          <a:prstGeom prst="rect">
            <a:avLst/>
          </a:prstGeom>
          <a:effectLst>
            <a:outerShdw blurRad="127000" dir="2700000" algn="tl" rotWithShape="0">
              <a:prstClr val="black">
                <a:alpha val="20000"/>
              </a:prstClr>
            </a:outerShdw>
          </a:effectLst>
        </p:spPr>
      </p:pic>
      <p:pic>
        <p:nvPicPr>
          <p:cNvPr id="12" name="Grafik 11">
            <a:extLst>
              <a:ext uri="{FF2B5EF4-FFF2-40B4-BE49-F238E27FC236}">
                <a16:creationId xmlns:a16="http://schemas.microsoft.com/office/drawing/2014/main" id="{6D91AEBC-8F94-1E86-31BD-C3CF639C5EBE}"/>
              </a:ext>
            </a:extLst>
          </p:cNvPr>
          <p:cNvPicPr>
            <a:picLocks noChangeAspect="1"/>
          </p:cNvPicPr>
          <p:nvPr/>
        </p:nvPicPr>
        <p:blipFill rotWithShape="1">
          <a:blip r:embed="rId4"/>
          <a:srcRect b="2879"/>
          <a:stretch/>
        </p:blipFill>
        <p:spPr>
          <a:xfrm>
            <a:off x="5004048" y="1491630"/>
            <a:ext cx="2973383" cy="2304256"/>
          </a:xfrm>
          <a:prstGeom prst="rect">
            <a:avLst/>
          </a:prstGeom>
          <a:effectLst>
            <a:outerShdw blurRad="127000" dir="2700000" algn="tl" rotWithShape="0">
              <a:prstClr val="black">
                <a:alpha val="20000"/>
              </a:prstClr>
            </a:outerShdw>
          </a:effectLst>
        </p:spPr>
      </p:pic>
    </p:spTree>
    <p:extLst>
      <p:ext uri="{BB962C8B-B14F-4D97-AF65-F5344CB8AC3E}">
        <p14:creationId xmlns:p14="http://schemas.microsoft.com/office/powerpoint/2010/main" val="253670734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44E72D3-D408-4F94-9935-01EE345CBEA3}"/>
              </a:ext>
            </a:extLst>
          </p:cNvPr>
          <p:cNvSpPr>
            <a:spLocks noGrp="1"/>
          </p:cNvSpPr>
          <p:nvPr>
            <p:ph type="title"/>
          </p:nvPr>
        </p:nvSpPr>
        <p:spPr>
          <a:xfrm>
            <a:off x="360000" y="209993"/>
            <a:ext cx="8424000" cy="252000"/>
          </a:xfrm>
        </p:spPr>
        <p:txBody>
          <a:bodyPr/>
          <a:lstStyle/>
          <a:p>
            <a:r>
              <a:rPr lang="en-US" dirty="0" err="1"/>
              <a:t>Funktionalität</a:t>
            </a:r>
            <a:endParaRPr lang="de-DE" dirty="0"/>
          </a:p>
        </p:txBody>
      </p:sp>
      <p:sp>
        <p:nvSpPr>
          <p:cNvPr id="4" name="Textplatzhalter 3">
            <a:extLst>
              <a:ext uri="{FF2B5EF4-FFF2-40B4-BE49-F238E27FC236}">
                <a16:creationId xmlns:a16="http://schemas.microsoft.com/office/drawing/2014/main" id="{EB05DB2B-D126-40DA-B576-FCB3F5DF2903}"/>
              </a:ext>
            </a:extLst>
          </p:cNvPr>
          <p:cNvSpPr>
            <a:spLocks noGrp="1"/>
          </p:cNvSpPr>
          <p:nvPr>
            <p:ph type="body" sz="quarter" idx="14"/>
          </p:nvPr>
        </p:nvSpPr>
        <p:spPr>
          <a:xfrm>
            <a:off x="360000" y="579600"/>
            <a:ext cx="8424000" cy="216000"/>
          </a:xfrm>
        </p:spPr>
        <p:txBody>
          <a:bodyPr/>
          <a:lstStyle/>
          <a:p>
            <a:r>
              <a:rPr lang="en-US" dirty="0"/>
              <a:t>Was </a:t>
            </a:r>
            <a:r>
              <a:rPr lang="en-US" dirty="0" err="1"/>
              <a:t>ist</a:t>
            </a:r>
            <a:r>
              <a:rPr lang="en-US" dirty="0"/>
              <a:t> neu in der </a:t>
            </a:r>
            <a:r>
              <a:rPr lang="en-US" dirty="0" err="1"/>
              <a:t>Anwendung</a:t>
            </a:r>
            <a:r>
              <a:rPr lang="en-US" dirty="0"/>
              <a:t>?</a:t>
            </a:r>
            <a:endParaRPr lang="de-DE" dirty="0"/>
          </a:p>
        </p:txBody>
      </p:sp>
      <p:pic>
        <p:nvPicPr>
          <p:cNvPr id="11" name="Bildschirmaufzeichnung 10">
            <a:hlinkClick r:id="" action="ppaction://media"/>
            <a:extLst>
              <a:ext uri="{FF2B5EF4-FFF2-40B4-BE49-F238E27FC236}">
                <a16:creationId xmlns:a16="http://schemas.microsoft.com/office/drawing/2014/main" id="{759D1EDF-00AA-44F8-6520-FF6C5B9069EE}"/>
              </a:ext>
            </a:extLst>
          </p:cNvPr>
          <p:cNvPicPr>
            <a:picLocks noChangeAspect="1"/>
          </p:cNvPicPr>
          <p:nvPr>
            <a:videoFile r:link="rId1"/>
            <p:extLst>
              <p:ext uri="{DAA4B4D4-6D71-4841-9C94-3DE7FCFB9230}">
                <p14:media xmlns:p14="http://schemas.microsoft.com/office/powerpoint/2010/main" r:embed="rId2">
                  <p14:trim end="6004.7392"/>
                </p14:media>
              </p:ext>
            </p:extLst>
          </p:nvPr>
        </p:nvPicPr>
        <p:blipFill>
          <a:blip r:embed="rId5"/>
          <a:stretch>
            <a:fillRect/>
          </a:stretch>
        </p:blipFill>
        <p:spPr>
          <a:xfrm>
            <a:off x="1475656" y="987574"/>
            <a:ext cx="5840827" cy="3744416"/>
          </a:xfrm>
          <a:prstGeom prst="rect">
            <a:avLst/>
          </a:prstGeom>
          <a:effectLst>
            <a:outerShdw blurRad="127000" dir="2700000" algn="ctr" rotWithShape="0">
              <a:srgbClr val="000000">
                <a:alpha val="20000"/>
              </a:srgbClr>
            </a:outerShdw>
          </a:effectLst>
        </p:spPr>
      </p:pic>
    </p:spTree>
    <p:extLst>
      <p:ext uri="{BB962C8B-B14F-4D97-AF65-F5344CB8AC3E}">
        <p14:creationId xmlns:p14="http://schemas.microsoft.com/office/powerpoint/2010/main" val="391135822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000"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11"/>
                </p:tgtEl>
              </p:cMediaNode>
            </p:video>
            <p:seq concurrent="1" nextAc="seek">
              <p:cTn id="8" restart="whenNotActive" fill="hold" evtFilter="cancelBubble" nodeType="interactiveSeq">
                <p:stCondLst>
                  <p:cond evt="onClick" delay="0">
                    <p:tgtEl>
                      <p:spTgt spid="11"/>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1"/>
                                        </p:tgtEl>
                                      </p:cBhvr>
                                    </p:cmd>
                                  </p:childTnLst>
                                </p:cTn>
                              </p:par>
                            </p:childTnLst>
                          </p:cTn>
                        </p:par>
                      </p:childTnLst>
                    </p:cTn>
                  </p:par>
                </p:childTnLst>
              </p:cTn>
              <p:nextCondLst>
                <p:cond evt="onClick" delay="0">
                  <p:tgtEl>
                    <p:spTgt spid="11"/>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44E72D3-D408-4F94-9935-01EE345CBEA3}"/>
              </a:ext>
            </a:extLst>
          </p:cNvPr>
          <p:cNvSpPr>
            <a:spLocks noGrp="1"/>
          </p:cNvSpPr>
          <p:nvPr>
            <p:ph type="title"/>
          </p:nvPr>
        </p:nvSpPr>
        <p:spPr>
          <a:xfrm>
            <a:off x="360000" y="209993"/>
            <a:ext cx="8424000" cy="252000"/>
          </a:xfrm>
        </p:spPr>
        <p:txBody>
          <a:bodyPr/>
          <a:lstStyle/>
          <a:p>
            <a:r>
              <a:rPr lang="en-US" dirty="0" err="1"/>
              <a:t>Benutzeroberfläche</a:t>
            </a:r>
            <a:endParaRPr lang="de-DE" dirty="0"/>
          </a:p>
        </p:txBody>
      </p:sp>
      <p:sp>
        <p:nvSpPr>
          <p:cNvPr id="4" name="Textplatzhalter 3">
            <a:extLst>
              <a:ext uri="{FF2B5EF4-FFF2-40B4-BE49-F238E27FC236}">
                <a16:creationId xmlns:a16="http://schemas.microsoft.com/office/drawing/2014/main" id="{EB05DB2B-D126-40DA-B576-FCB3F5DF2903}"/>
              </a:ext>
            </a:extLst>
          </p:cNvPr>
          <p:cNvSpPr>
            <a:spLocks noGrp="1"/>
          </p:cNvSpPr>
          <p:nvPr>
            <p:ph type="body" sz="quarter" idx="14"/>
          </p:nvPr>
        </p:nvSpPr>
        <p:spPr>
          <a:xfrm>
            <a:off x="360000" y="579600"/>
            <a:ext cx="8424000" cy="216000"/>
          </a:xfrm>
        </p:spPr>
        <p:txBody>
          <a:bodyPr/>
          <a:lstStyle/>
          <a:p>
            <a:r>
              <a:rPr lang="en-US" dirty="0"/>
              <a:t>Wie </a:t>
            </a:r>
            <a:r>
              <a:rPr lang="en-US" dirty="0" err="1"/>
              <a:t>viele</a:t>
            </a:r>
            <a:r>
              <a:rPr lang="en-US" dirty="0"/>
              <a:t> </a:t>
            </a:r>
            <a:r>
              <a:rPr lang="en-US" dirty="0" err="1"/>
              <a:t>Wettbewerber</a:t>
            </a:r>
            <a:r>
              <a:rPr lang="en-US" dirty="0"/>
              <a:t> </a:t>
            </a:r>
            <a:r>
              <a:rPr lang="en-US" dirty="0" err="1"/>
              <a:t>passen</a:t>
            </a:r>
            <a:r>
              <a:rPr lang="en-US" dirty="0"/>
              <a:t> </a:t>
            </a:r>
            <a:r>
              <a:rPr lang="en-US" dirty="0" err="1"/>
              <a:t>im</a:t>
            </a:r>
            <a:r>
              <a:rPr lang="en-US" dirty="0"/>
              <a:t> View?</a:t>
            </a:r>
            <a:endParaRPr lang="de-DE" dirty="0"/>
          </a:p>
        </p:txBody>
      </p:sp>
      <p:pic>
        <p:nvPicPr>
          <p:cNvPr id="8" name="Grafik 7" descr="Ein Bild, das Text enthält.&#10;&#10;Automatisch generierte Beschreibung">
            <a:extLst>
              <a:ext uri="{FF2B5EF4-FFF2-40B4-BE49-F238E27FC236}">
                <a16:creationId xmlns:a16="http://schemas.microsoft.com/office/drawing/2014/main" id="{E82626D7-1EF2-84FE-4E75-4B1AA439E5B6}"/>
              </a:ext>
            </a:extLst>
          </p:cNvPr>
          <p:cNvPicPr>
            <a:picLocks noChangeAspect="1"/>
          </p:cNvPicPr>
          <p:nvPr/>
        </p:nvPicPr>
        <p:blipFill>
          <a:blip r:embed="rId3"/>
          <a:stretch>
            <a:fillRect/>
          </a:stretch>
        </p:blipFill>
        <p:spPr>
          <a:xfrm>
            <a:off x="360000" y="1131590"/>
            <a:ext cx="4019035" cy="2931790"/>
          </a:xfrm>
          <a:prstGeom prst="rect">
            <a:avLst/>
          </a:prstGeom>
          <a:effectLst>
            <a:outerShdw blurRad="127000" dir="2700000" algn="tl" rotWithShape="0">
              <a:prstClr val="black">
                <a:alpha val="20000"/>
              </a:prstClr>
            </a:outerShdw>
          </a:effectLst>
        </p:spPr>
      </p:pic>
      <p:pic>
        <p:nvPicPr>
          <p:cNvPr id="10" name="Grafik 9">
            <a:extLst>
              <a:ext uri="{FF2B5EF4-FFF2-40B4-BE49-F238E27FC236}">
                <a16:creationId xmlns:a16="http://schemas.microsoft.com/office/drawing/2014/main" id="{B00E6C65-B98D-FB19-BCD2-963E1A339753}"/>
              </a:ext>
            </a:extLst>
          </p:cNvPr>
          <p:cNvPicPr>
            <a:picLocks noChangeAspect="1"/>
          </p:cNvPicPr>
          <p:nvPr/>
        </p:nvPicPr>
        <p:blipFill>
          <a:blip r:embed="rId4"/>
          <a:stretch>
            <a:fillRect/>
          </a:stretch>
        </p:blipFill>
        <p:spPr>
          <a:xfrm>
            <a:off x="4535528" y="1131590"/>
            <a:ext cx="4248472" cy="2922360"/>
          </a:xfrm>
          <a:prstGeom prst="rect">
            <a:avLst/>
          </a:prstGeom>
          <a:effectLst>
            <a:outerShdw blurRad="127000" dir="2700000" algn="tl" rotWithShape="0">
              <a:prstClr val="black">
                <a:alpha val="20000"/>
              </a:prstClr>
            </a:outerShdw>
          </a:effectLst>
        </p:spPr>
      </p:pic>
      <p:pic>
        <p:nvPicPr>
          <p:cNvPr id="6" name="Picture 2">
            <a:extLst>
              <a:ext uri="{FF2B5EF4-FFF2-40B4-BE49-F238E27FC236}">
                <a16:creationId xmlns:a16="http://schemas.microsoft.com/office/drawing/2014/main" id="{6D70962E-57A7-52A2-EB99-B07F42168E5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26374" b="26377"/>
          <a:stretch/>
        </p:blipFill>
        <p:spPr bwMode="auto">
          <a:xfrm>
            <a:off x="6012160" y="4261989"/>
            <a:ext cx="1008112" cy="6404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852788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22" presetClass="entr" presetSubtype="4"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down)">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44E72D3-D408-4F94-9935-01EE345CBEA3}"/>
              </a:ext>
            </a:extLst>
          </p:cNvPr>
          <p:cNvSpPr>
            <a:spLocks noGrp="1"/>
          </p:cNvSpPr>
          <p:nvPr>
            <p:ph type="title"/>
          </p:nvPr>
        </p:nvSpPr>
        <p:spPr>
          <a:xfrm>
            <a:off x="360000" y="209993"/>
            <a:ext cx="8424000" cy="252000"/>
          </a:xfrm>
        </p:spPr>
        <p:txBody>
          <a:bodyPr/>
          <a:lstStyle/>
          <a:p>
            <a:r>
              <a:rPr lang="en-US" dirty="0"/>
              <a:t>Performance</a:t>
            </a:r>
            <a:endParaRPr lang="de-DE" dirty="0"/>
          </a:p>
        </p:txBody>
      </p:sp>
      <p:sp>
        <p:nvSpPr>
          <p:cNvPr id="4" name="Textplatzhalter 3">
            <a:extLst>
              <a:ext uri="{FF2B5EF4-FFF2-40B4-BE49-F238E27FC236}">
                <a16:creationId xmlns:a16="http://schemas.microsoft.com/office/drawing/2014/main" id="{EB05DB2B-D126-40DA-B576-FCB3F5DF2903}"/>
              </a:ext>
            </a:extLst>
          </p:cNvPr>
          <p:cNvSpPr>
            <a:spLocks noGrp="1"/>
          </p:cNvSpPr>
          <p:nvPr>
            <p:ph type="body" sz="quarter" idx="14"/>
          </p:nvPr>
        </p:nvSpPr>
        <p:spPr>
          <a:xfrm>
            <a:off x="360000" y="579600"/>
            <a:ext cx="8424000" cy="216000"/>
          </a:xfrm>
        </p:spPr>
        <p:txBody>
          <a:bodyPr/>
          <a:lstStyle/>
          <a:p>
            <a:r>
              <a:rPr lang="en-US" dirty="0"/>
              <a:t>Wie schnell </a:t>
            </a:r>
            <a:r>
              <a:rPr lang="en-US" dirty="0" err="1"/>
              <a:t>ist</a:t>
            </a:r>
            <a:r>
              <a:rPr lang="en-US" dirty="0"/>
              <a:t> die </a:t>
            </a:r>
            <a:r>
              <a:rPr lang="en-US" dirty="0" err="1"/>
              <a:t>neue</a:t>
            </a:r>
            <a:r>
              <a:rPr lang="en-US" dirty="0"/>
              <a:t> </a:t>
            </a:r>
            <a:r>
              <a:rPr lang="en-US" dirty="0" err="1"/>
              <a:t>Anwendung</a:t>
            </a:r>
            <a:r>
              <a:rPr lang="en-US" dirty="0"/>
              <a:t> </a:t>
            </a:r>
            <a:r>
              <a:rPr lang="en-US" dirty="0" err="1"/>
              <a:t>im</a:t>
            </a:r>
            <a:r>
              <a:rPr lang="en-US" dirty="0"/>
              <a:t> </a:t>
            </a:r>
            <a:r>
              <a:rPr lang="en-US" dirty="0" err="1"/>
              <a:t>Vergleich</a:t>
            </a:r>
            <a:r>
              <a:rPr lang="en-US" dirty="0"/>
              <a:t> </a:t>
            </a:r>
            <a:r>
              <a:rPr lang="en-US" dirty="0" err="1"/>
              <a:t>zu</a:t>
            </a:r>
            <a:r>
              <a:rPr lang="en-US" dirty="0"/>
              <a:t> der </a:t>
            </a:r>
            <a:r>
              <a:rPr lang="en-US" dirty="0" err="1"/>
              <a:t>alten</a:t>
            </a:r>
            <a:r>
              <a:rPr lang="en-US" dirty="0"/>
              <a:t> </a:t>
            </a:r>
            <a:r>
              <a:rPr lang="en-US" dirty="0" err="1"/>
              <a:t>Anwendung</a:t>
            </a:r>
            <a:r>
              <a:rPr lang="en-US" dirty="0"/>
              <a:t>?</a:t>
            </a:r>
            <a:endParaRPr lang="de-DE" dirty="0"/>
          </a:p>
        </p:txBody>
      </p:sp>
      <p:pic>
        <p:nvPicPr>
          <p:cNvPr id="11" name="Grafik 10">
            <a:extLst>
              <a:ext uri="{FF2B5EF4-FFF2-40B4-BE49-F238E27FC236}">
                <a16:creationId xmlns:a16="http://schemas.microsoft.com/office/drawing/2014/main" id="{F3898226-643E-154F-6AA9-91D33AF7C1C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763688" y="3975880"/>
            <a:ext cx="720080" cy="720080"/>
          </a:xfrm>
          <a:prstGeom prst="rect">
            <a:avLst/>
          </a:prstGeom>
        </p:spPr>
      </p:pic>
      <p:grpSp>
        <p:nvGrpSpPr>
          <p:cNvPr id="12" name="Gruppieren 11">
            <a:extLst>
              <a:ext uri="{FF2B5EF4-FFF2-40B4-BE49-F238E27FC236}">
                <a16:creationId xmlns:a16="http://schemas.microsoft.com/office/drawing/2014/main" id="{82CD4A8B-C087-F0AE-E938-73892264F5BE}"/>
              </a:ext>
            </a:extLst>
          </p:cNvPr>
          <p:cNvGrpSpPr>
            <a:grpSpLocks noChangeAspect="1"/>
          </p:cNvGrpSpPr>
          <p:nvPr/>
        </p:nvGrpSpPr>
        <p:grpSpPr>
          <a:xfrm rot="21130467">
            <a:off x="6335632" y="3928975"/>
            <a:ext cx="1115644" cy="987599"/>
            <a:chOff x="990866" y="2541452"/>
            <a:chExt cx="1349929" cy="1194995"/>
          </a:xfrm>
        </p:grpSpPr>
        <p:sp>
          <p:nvSpPr>
            <p:cNvPr id="13" name="Grafik 87">
              <a:extLst>
                <a:ext uri="{FF2B5EF4-FFF2-40B4-BE49-F238E27FC236}">
                  <a16:creationId xmlns:a16="http://schemas.microsoft.com/office/drawing/2014/main" id="{94DAAAFE-7722-C194-EB72-C1C3E687DEFE}"/>
                </a:ext>
              </a:extLst>
            </p:cNvPr>
            <p:cNvSpPr>
              <a:spLocks noChangeAspect="1"/>
            </p:cNvSpPr>
            <p:nvPr/>
          </p:nvSpPr>
          <p:spPr>
            <a:xfrm>
              <a:off x="990866" y="2541452"/>
              <a:ext cx="1349929" cy="1194995"/>
            </a:xfrm>
            <a:custGeom>
              <a:avLst/>
              <a:gdLst>
                <a:gd name="connsiteX0" fmla="*/ 476250 w 838200"/>
                <a:gd name="connsiteY0" fmla="*/ 741998 h 741997"/>
                <a:gd name="connsiteX1" fmla="*/ 319088 w 838200"/>
                <a:gd name="connsiteY1" fmla="*/ 686752 h 741997"/>
                <a:gd name="connsiteX2" fmla="*/ 276225 w 838200"/>
                <a:gd name="connsiteY2" fmla="*/ 665798 h 741997"/>
                <a:gd name="connsiteX3" fmla="*/ 270510 w 838200"/>
                <a:gd name="connsiteY3" fmla="*/ 665798 h 741997"/>
                <a:gd name="connsiteX4" fmla="*/ 201930 w 838200"/>
                <a:gd name="connsiteY4" fmla="*/ 714375 h 741997"/>
                <a:gd name="connsiteX5" fmla="*/ 200025 w 838200"/>
                <a:gd name="connsiteY5" fmla="*/ 714375 h 741997"/>
                <a:gd name="connsiteX6" fmla="*/ 0 w 838200"/>
                <a:gd name="connsiteY6" fmla="*/ 714375 h 741997"/>
                <a:gd name="connsiteX7" fmla="*/ 0 w 838200"/>
                <a:gd name="connsiteY7" fmla="*/ 238125 h 741997"/>
                <a:gd name="connsiteX8" fmla="*/ 200025 w 838200"/>
                <a:gd name="connsiteY8" fmla="*/ 238125 h 741997"/>
                <a:gd name="connsiteX9" fmla="*/ 269558 w 838200"/>
                <a:gd name="connsiteY9" fmla="*/ 283845 h 741997"/>
                <a:gd name="connsiteX10" fmla="*/ 275273 w 838200"/>
                <a:gd name="connsiteY10" fmla="*/ 280987 h 741997"/>
                <a:gd name="connsiteX11" fmla="*/ 409575 w 838200"/>
                <a:gd name="connsiteY11" fmla="*/ 95250 h 741997"/>
                <a:gd name="connsiteX12" fmla="*/ 504825 w 838200"/>
                <a:gd name="connsiteY12" fmla="*/ 0 h 741997"/>
                <a:gd name="connsiteX13" fmla="*/ 512445 w 838200"/>
                <a:gd name="connsiteY13" fmla="*/ 0 h 741997"/>
                <a:gd name="connsiteX14" fmla="*/ 514350 w 838200"/>
                <a:gd name="connsiteY14" fmla="*/ 0 h 741997"/>
                <a:gd name="connsiteX15" fmla="*/ 600075 w 838200"/>
                <a:gd name="connsiteY15" fmla="*/ 95250 h 741997"/>
                <a:gd name="connsiteX16" fmla="*/ 576263 w 838200"/>
                <a:gd name="connsiteY16" fmla="*/ 265748 h 741997"/>
                <a:gd name="connsiteX17" fmla="*/ 742950 w 838200"/>
                <a:gd name="connsiteY17" fmla="*/ 265748 h 741997"/>
                <a:gd name="connsiteX18" fmla="*/ 838200 w 838200"/>
                <a:gd name="connsiteY18" fmla="*/ 360998 h 741997"/>
                <a:gd name="connsiteX19" fmla="*/ 813435 w 838200"/>
                <a:gd name="connsiteY19" fmla="*/ 425768 h 741997"/>
                <a:gd name="connsiteX20" fmla="*/ 816293 w 838200"/>
                <a:gd name="connsiteY20" fmla="*/ 435293 h 741997"/>
                <a:gd name="connsiteX21" fmla="*/ 804863 w 838200"/>
                <a:gd name="connsiteY21" fmla="*/ 506730 h 741997"/>
                <a:gd name="connsiteX22" fmla="*/ 787718 w 838200"/>
                <a:gd name="connsiteY22" fmla="*/ 527685 h 741997"/>
                <a:gd name="connsiteX23" fmla="*/ 790575 w 838200"/>
                <a:gd name="connsiteY23" fmla="*/ 552450 h 741997"/>
                <a:gd name="connsiteX24" fmla="*/ 741998 w 838200"/>
                <a:gd name="connsiteY24" fmla="*/ 635318 h 741997"/>
                <a:gd name="connsiteX25" fmla="*/ 742950 w 838200"/>
                <a:gd name="connsiteY25" fmla="*/ 646748 h 741997"/>
                <a:gd name="connsiteX26" fmla="*/ 647700 w 838200"/>
                <a:gd name="connsiteY26" fmla="*/ 741998 h 741997"/>
                <a:gd name="connsiteX27" fmla="*/ 476250 w 838200"/>
                <a:gd name="connsiteY27" fmla="*/ 741998 h 741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38200" h="741997">
                  <a:moveTo>
                    <a:pt x="476250" y="741998"/>
                  </a:moveTo>
                  <a:cubicBezTo>
                    <a:pt x="389573" y="741998"/>
                    <a:pt x="348615" y="710565"/>
                    <a:pt x="319088" y="686752"/>
                  </a:cubicBezTo>
                  <a:cubicBezTo>
                    <a:pt x="300038" y="672465"/>
                    <a:pt x="291465" y="665798"/>
                    <a:pt x="276225" y="665798"/>
                  </a:cubicBezTo>
                  <a:lnTo>
                    <a:pt x="270510" y="665798"/>
                  </a:lnTo>
                  <a:cubicBezTo>
                    <a:pt x="259080" y="693420"/>
                    <a:pt x="233363" y="712470"/>
                    <a:pt x="201930" y="714375"/>
                  </a:cubicBezTo>
                  <a:lnTo>
                    <a:pt x="200025" y="714375"/>
                  </a:lnTo>
                  <a:lnTo>
                    <a:pt x="0" y="714375"/>
                  </a:lnTo>
                  <a:lnTo>
                    <a:pt x="0" y="238125"/>
                  </a:lnTo>
                  <a:lnTo>
                    <a:pt x="200025" y="238125"/>
                  </a:lnTo>
                  <a:cubicBezTo>
                    <a:pt x="231458" y="238125"/>
                    <a:pt x="258128" y="257175"/>
                    <a:pt x="269558" y="283845"/>
                  </a:cubicBezTo>
                  <a:cubicBezTo>
                    <a:pt x="271463" y="282893"/>
                    <a:pt x="273368" y="281940"/>
                    <a:pt x="275273" y="280987"/>
                  </a:cubicBezTo>
                  <a:cubicBezTo>
                    <a:pt x="305753" y="262890"/>
                    <a:pt x="409575" y="195263"/>
                    <a:pt x="409575" y="95250"/>
                  </a:cubicBezTo>
                  <a:cubicBezTo>
                    <a:pt x="409575" y="42863"/>
                    <a:pt x="452438" y="0"/>
                    <a:pt x="504825" y="0"/>
                  </a:cubicBezTo>
                  <a:lnTo>
                    <a:pt x="512445" y="0"/>
                  </a:lnTo>
                  <a:lnTo>
                    <a:pt x="514350" y="0"/>
                  </a:lnTo>
                  <a:cubicBezTo>
                    <a:pt x="562928" y="4763"/>
                    <a:pt x="600075" y="45720"/>
                    <a:pt x="600075" y="95250"/>
                  </a:cubicBezTo>
                  <a:cubicBezTo>
                    <a:pt x="600075" y="191453"/>
                    <a:pt x="585788" y="239078"/>
                    <a:pt x="576263" y="265748"/>
                  </a:cubicBezTo>
                  <a:lnTo>
                    <a:pt x="742950" y="265748"/>
                  </a:lnTo>
                  <a:cubicBezTo>
                    <a:pt x="795338" y="265748"/>
                    <a:pt x="838200" y="308610"/>
                    <a:pt x="838200" y="360998"/>
                  </a:cubicBezTo>
                  <a:cubicBezTo>
                    <a:pt x="838200" y="385762"/>
                    <a:pt x="828675" y="408623"/>
                    <a:pt x="813435" y="425768"/>
                  </a:cubicBezTo>
                  <a:cubicBezTo>
                    <a:pt x="814388" y="428625"/>
                    <a:pt x="815340" y="431483"/>
                    <a:pt x="816293" y="435293"/>
                  </a:cubicBezTo>
                  <a:cubicBezTo>
                    <a:pt x="822008" y="460058"/>
                    <a:pt x="818198" y="484823"/>
                    <a:pt x="804863" y="506730"/>
                  </a:cubicBezTo>
                  <a:cubicBezTo>
                    <a:pt x="800100" y="514350"/>
                    <a:pt x="794385" y="521018"/>
                    <a:pt x="787718" y="527685"/>
                  </a:cubicBezTo>
                  <a:cubicBezTo>
                    <a:pt x="789623" y="535305"/>
                    <a:pt x="790575" y="543877"/>
                    <a:pt x="790575" y="552450"/>
                  </a:cubicBezTo>
                  <a:cubicBezTo>
                    <a:pt x="790575" y="587693"/>
                    <a:pt x="771525" y="619125"/>
                    <a:pt x="741998" y="635318"/>
                  </a:cubicBezTo>
                  <a:cubicBezTo>
                    <a:pt x="742950" y="638175"/>
                    <a:pt x="742950" y="642938"/>
                    <a:pt x="742950" y="646748"/>
                  </a:cubicBezTo>
                  <a:cubicBezTo>
                    <a:pt x="742950" y="699135"/>
                    <a:pt x="700088" y="741998"/>
                    <a:pt x="647700" y="741998"/>
                  </a:cubicBezTo>
                  <a:lnTo>
                    <a:pt x="476250" y="741998"/>
                  </a:lnTo>
                  <a:close/>
                </a:path>
              </a:pathLst>
            </a:custGeom>
            <a:gradFill flip="none" rotWithShape="1">
              <a:gsLst>
                <a:gs pos="0">
                  <a:schemeClr val="bg1">
                    <a:lumMod val="95000"/>
                  </a:schemeClr>
                </a:gs>
                <a:gs pos="100000">
                  <a:schemeClr val="bg1"/>
                </a:gs>
              </a:gsLst>
              <a:lin ang="13500000" scaled="1"/>
              <a:tileRect/>
            </a:gradFill>
            <a:ln w="18852" cap="flat">
              <a:noFill/>
              <a:prstDash val="solid"/>
              <a:miter/>
            </a:ln>
            <a:effectLst>
              <a:outerShdw blurRad="50800" dist="254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dirty="0">
                <a:solidFill>
                  <a:schemeClr val="lt1"/>
                </a:solidFill>
              </a:endParaRPr>
            </a:p>
          </p:txBody>
        </p:sp>
        <p:sp>
          <p:nvSpPr>
            <p:cNvPr id="14" name="Freihandform: Form 13">
              <a:extLst>
                <a:ext uri="{FF2B5EF4-FFF2-40B4-BE49-F238E27FC236}">
                  <a16:creationId xmlns:a16="http://schemas.microsoft.com/office/drawing/2014/main" id="{79B1E2BC-D5AB-E21C-4D61-383F7156F14B}"/>
                </a:ext>
              </a:extLst>
            </p:cNvPr>
            <p:cNvSpPr>
              <a:spLocks noChangeAspect="1"/>
            </p:cNvSpPr>
            <p:nvPr/>
          </p:nvSpPr>
          <p:spPr>
            <a:xfrm>
              <a:off x="1053631" y="2620089"/>
              <a:ext cx="1215538" cy="1062078"/>
            </a:xfrm>
            <a:custGeom>
              <a:avLst/>
              <a:gdLst>
                <a:gd name="connsiteX0" fmla="*/ 396773 w 1513754"/>
                <a:gd name="connsiteY0" fmla="*/ 1190132 h 1322642"/>
                <a:gd name="connsiteX1" fmla="*/ 396773 w 1513754"/>
                <a:gd name="connsiteY1" fmla="*/ 1171210 h 1322642"/>
                <a:gd name="connsiteX2" fmla="*/ 472461 w 1513754"/>
                <a:gd name="connsiteY2" fmla="*/ 1171210 h 1322642"/>
                <a:gd name="connsiteX3" fmla="*/ 869822 w 1513754"/>
                <a:gd name="connsiteY3" fmla="*/ 1322586 h 1322642"/>
                <a:gd name="connsiteX4" fmla="*/ 1210416 w 1513754"/>
                <a:gd name="connsiteY4" fmla="*/ 1322586 h 1322642"/>
                <a:gd name="connsiteX5" fmla="*/ 1323948 w 1513754"/>
                <a:gd name="connsiteY5" fmla="*/ 1209054 h 1322642"/>
                <a:gd name="connsiteX6" fmla="*/ 1293673 w 1513754"/>
                <a:gd name="connsiteY6" fmla="*/ 1133367 h 1322642"/>
                <a:gd name="connsiteX7" fmla="*/ 1293673 w 1513754"/>
                <a:gd name="connsiteY7" fmla="*/ 1133367 h 1322642"/>
                <a:gd name="connsiteX8" fmla="*/ 1293673 w 1513754"/>
                <a:gd name="connsiteY8" fmla="*/ 1133367 h 1322642"/>
                <a:gd name="connsiteX9" fmla="*/ 1305026 w 1513754"/>
                <a:gd name="connsiteY9" fmla="*/ 1133367 h 1322642"/>
                <a:gd name="connsiteX10" fmla="*/ 1418558 w 1513754"/>
                <a:gd name="connsiteY10" fmla="*/ 1019835 h 1322642"/>
                <a:gd name="connsiteX11" fmla="*/ 1386390 w 1513754"/>
                <a:gd name="connsiteY11" fmla="*/ 940363 h 1322642"/>
                <a:gd name="connsiteX12" fmla="*/ 1386390 w 1513754"/>
                <a:gd name="connsiteY12" fmla="*/ 940363 h 1322642"/>
                <a:gd name="connsiteX13" fmla="*/ 1386390 w 1513754"/>
                <a:gd name="connsiteY13" fmla="*/ 940363 h 1322642"/>
                <a:gd name="connsiteX14" fmla="*/ 1471539 w 1513754"/>
                <a:gd name="connsiteY14" fmla="*/ 806017 h 1322642"/>
                <a:gd name="connsiteX15" fmla="*/ 1439371 w 1513754"/>
                <a:gd name="connsiteY15" fmla="*/ 747359 h 1322642"/>
                <a:gd name="connsiteX16" fmla="*/ 1439371 w 1513754"/>
                <a:gd name="connsiteY16" fmla="*/ 747359 h 1322642"/>
                <a:gd name="connsiteX17" fmla="*/ 1439371 w 1513754"/>
                <a:gd name="connsiteY17" fmla="*/ 747359 h 1322642"/>
                <a:gd name="connsiteX18" fmla="*/ 1513167 w 1513754"/>
                <a:gd name="connsiteY18" fmla="*/ 641396 h 1322642"/>
                <a:gd name="connsiteX19" fmla="*/ 1399636 w 1513754"/>
                <a:gd name="connsiteY19" fmla="*/ 527865 h 1322642"/>
                <a:gd name="connsiteX20" fmla="*/ 1040119 w 1513754"/>
                <a:gd name="connsiteY20" fmla="*/ 527865 h 1322642"/>
                <a:gd name="connsiteX21" fmla="*/ 983353 w 1513754"/>
                <a:gd name="connsiteY21" fmla="*/ 472991 h 1322642"/>
                <a:gd name="connsiteX22" fmla="*/ 1040119 w 1513754"/>
                <a:gd name="connsiteY22" fmla="*/ 113475 h 1322642"/>
                <a:gd name="connsiteX23" fmla="*/ 937940 w 1513754"/>
                <a:gd name="connsiteY23" fmla="*/ -57 h 1322642"/>
                <a:gd name="connsiteX24" fmla="*/ 926587 w 1513754"/>
                <a:gd name="connsiteY24" fmla="*/ -57 h 1322642"/>
                <a:gd name="connsiteX25" fmla="*/ 813056 w 1513754"/>
                <a:gd name="connsiteY25" fmla="*/ 113475 h 1322642"/>
                <a:gd name="connsiteX26" fmla="*/ 506520 w 1513754"/>
                <a:gd name="connsiteY26" fmla="*/ 548679 h 1322642"/>
                <a:gd name="connsiteX27" fmla="*/ 438402 w 1513754"/>
                <a:gd name="connsiteY27" fmla="*/ 567601 h 1322642"/>
                <a:gd name="connsiteX28" fmla="*/ 396773 w 1513754"/>
                <a:gd name="connsiteY28" fmla="*/ 567601 h 1322642"/>
                <a:gd name="connsiteX29" fmla="*/ 396773 w 1513754"/>
                <a:gd name="connsiteY29" fmla="*/ 548679 h 1322642"/>
                <a:gd name="connsiteX30" fmla="*/ 321086 w 1513754"/>
                <a:gd name="connsiteY30" fmla="*/ 472991 h 1322642"/>
                <a:gd name="connsiteX31" fmla="*/ -587 w 1513754"/>
                <a:gd name="connsiteY31" fmla="*/ 472991 h 1322642"/>
                <a:gd name="connsiteX32" fmla="*/ -587 w 1513754"/>
                <a:gd name="connsiteY32" fmla="*/ 1267712 h 1322642"/>
                <a:gd name="connsiteX33" fmla="*/ 321086 w 1513754"/>
                <a:gd name="connsiteY33" fmla="*/ 1267712 h 1322642"/>
                <a:gd name="connsiteX34" fmla="*/ 396773 w 1513754"/>
                <a:gd name="connsiteY34" fmla="*/ 1190132 h 1322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513754" h="1322642">
                  <a:moveTo>
                    <a:pt x="396773" y="1190132"/>
                  </a:moveTo>
                  <a:lnTo>
                    <a:pt x="396773" y="1171210"/>
                  </a:lnTo>
                  <a:lnTo>
                    <a:pt x="472461" y="1171210"/>
                  </a:lnTo>
                  <a:cubicBezTo>
                    <a:pt x="606806" y="1171210"/>
                    <a:pt x="616267" y="1322586"/>
                    <a:pt x="869822" y="1322586"/>
                  </a:cubicBezTo>
                  <a:lnTo>
                    <a:pt x="1210416" y="1322586"/>
                  </a:lnTo>
                  <a:cubicBezTo>
                    <a:pt x="1272859" y="1322586"/>
                    <a:pt x="1323948" y="1271497"/>
                    <a:pt x="1323948" y="1209054"/>
                  </a:cubicBezTo>
                  <a:cubicBezTo>
                    <a:pt x="1323948" y="1180671"/>
                    <a:pt x="1314487" y="1154181"/>
                    <a:pt x="1293673" y="1133367"/>
                  </a:cubicBezTo>
                  <a:lnTo>
                    <a:pt x="1293673" y="1133367"/>
                  </a:lnTo>
                  <a:lnTo>
                    <a:pt x="1293673" y="1133367"/>
                  </a:lnTo>
                  <a:lnTo>
                    <a:pt x="1305026" y="1133367"/>
                  </a:lnTo>
                  <a:cubicBezTo>
                    <a:pt x="1367468" y="1133367"/>
                    <a:pt x="1418558" y="1082277"/>
                    <a:pt x="1418558" y="1019835"/>
                  </a:cubicBezTo>
                  <a:cubicBezTo>
                    <a:pt x="1418558" y="989560"/>
                    <a:pt x="1407205" y="961177"/>
                    <a:pt x="1386390" y="940363"/>
                  </a:cubicBezTo>
                  <a:lnTo>
                    <a:pt x="1386390" y="940363"/>
                  </a:lnTo>
                  <a:lnTo>
                    <a:pt x="1386390" y="940363"/>
                  </a:lnTo>
                  <a:cubicBezTo>
                    <a:pt x="1446940" y="927117"/>
                    <a:pt x="1486676" y="866567"/>
                    <a:pt x="1471539" y="806017"/>
                  </a:cubicBezTo>
                  <a:cubicBezTo>
                    <a:pt x="1465862" y="783311"/>
                    <a:pt x="1454510" y="762497"/>
                    <a:pt x="1439371" y="747359"/>
                  </a:cubicBezTo>
                  <a:lnTo>
                    <a:pt x="1439371" y="747359"/>
                  </a:lnTo>
                  <a:lnTo>
                    <a:pt x="1439371" y="747359"/>
                  </a:lnTo>
                  <a:cubicBezTo>
                    <a:pt x="1484784" y="732222"/>
                    <a:pt x="1513167" y="688701"/>
                    <a:pt x="1513167" y="641396"/>
                  </a:cubicBezTo>
                  <a:cubicBezTo>
                    <a:pt x="1513167" y="578954"/>
                    <a:pt x="1462078" y="527865"/>
                    <a:pt x="1399636" y="527865"/>
                  </a:cubicBezTo>
                  <a:lnTo>
                    <a:pt x="1040119" y="527865"/>
                  </a:lnTo>
                  <a:cubicBezTo>
                    <a:pt x="1009844" y="527865"/>
                    <a:pt x="985245" y="503266"/>
                    <a:pt x="983353" y="472991"/>
                  </a:cubicBezTo>
                  <a:cubicBezTo>
                    <a:pt x="985245" y="438932"/>
                    <a:pt x="1040119" y="370813"/>
                    <a:pt x="1040119" y="113475"/>
                  </a:cubicBezTo>
                  <a:cubicBezTo>
                    <a:pt x="1040119" y="54817"/>
                    <a:pt x="996599" y="5620"/>
                    <a:pt x="937940" y="-57"/>
                  </a:cubicBezTo>
                  <a:cubicBezTo>
                    <a:pt x="934157" y="-57"/>
                    <a:pt x="930372" y="-57"/>
                    <a:pt x="926587" y="-57"/>
                  </a:cubicBezTo>
                  <a:cubicBezTo>
                    <a:pt x="864145" y="-57"/>
                    <a:pt x="813056" y="51032"/>
                    <a:pt x="813056" y="113475"/>
                  </a:cubicBezTo>
                  <a:cubicBezTo>
                    <a:pt x="813056" y="348107"/>
                    <a:pt x="591669" y="499482"/>
                    <a:pt x="506520" y="548679"/>
                  </a:cubicBezTo>
                  <a:cubicBezTo>
                    <a:pt x="485707" y="560032"/>
                    <a:pt x="463000" y="567601"/>
                    <a:pt x="438402" y="567601"/>
                  </a:cubicBezTo>
                  <a:lnTo>
                    <a:pt x="396773" y="567601"/>
                  </a:lnTo>
                  <a:lnTo>
                    <a:pt x="396773" y="548679"/>
                  </a:lnTo>
                  <a:cubicBezTo>
                    <a:pt x="396773" y="507051"/>
                    <a:pt x="362714" y="472991"/>
                    <a:pt x="321086" y="472991"/>
                  </a:cubicBezTo>
                  <a:lnTo>
                    <a:pt x="-587" y="472991"/>
                  </a:lnTo>
                  <a:lnTo>
                    <a:pt x="-587" y="1267712"/>
                  </a:lnTo>
                  <a:lnTo>
                    <a:pt x="321086" y="1267712"/>
                  </a:lnTo>
                  <a:cubicBezTo>
                    <a:pt x="362714" y="1265820"/>
                    <a:pt x="396773" y="1231760"/>
                    <a:pt x="396773" y="1190132"/>
                  </a:cubicBezTo>
                  <a:close/>
                </a:path>
              </a:pathLst>
            </a:custGeom>
            <a:noFill/>
            <a:ln w="22225" cap="flat">
              <a:solidFill>
                <a:schemeClr val="tx2"/>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de-DE">
                <a:solidFill>
                  <a:schemeClr val="tx1"/>
                </a:solidFill>
              </a:endParaRPr>
            </a:p>
          </p:txBody>
        </p:sp>
      </p:grpSp>
      <p:grpSp>
        <p:nvGrpSpPr>
          <p:cNvPr id="5" name="Gruppieren 4">
            <a:extLst>
              <a:ext uri="{FF2B5EF4-FFF2-40B4-BE49-F238E27FC236}">
                <a16:creationId xmlns:a16="http://schemas.microsoft.com/office/drawing/2014/main" id="{35220C31-7CEC-08D2-72E9-195595ABBD7F}"/>
              </a:ext>
            </a:extLst>
          </p:cNvPr>
          <p:cNvGrpSpPr/>
          <p:nvPr/>
        </p:nvGrpSpPr>
        <p:grpSpPr>
          <a:xfrm>
            <a:off x="675854" y="1419982"/>
            <a:ext cx="3132979" cy="2291556"/>
            <a:chOff x="675854" y="1419982"/>
            <a:chExt cx="3132979" cy="2291556"/>
          </a:xfrm>
          <a:effectLst>
            <a:outerShdw blurRad="127000" dir="2700000" algn="ctr" rotWithShape="0">
              <a:srgbClr val="000000">
                <a:alpha val="20000"/>
              </a:srgbClr>
            </a:outerShdw>
          </a:effectLst>
        </p:grpSpPr>
        <p:pic>
          <p:nvPicPr>
            <p:cNvPr id="8" name="Grafik 7">
              <a:extLst>
                <a:ext uri="{FF2B5EF4-FFF2-40B4-BE49-F238E27FC236}">
                  <a16:creationId xmlns:a16="http://schemas.microsoft.com/office/drawing/2014/main" id="{CCB9351C-56C0-1358-677F-2B0600BA0F02}"/>
                </a:ext>
              </a:extLst>
            </p:cNvPr>
            <p:cNvPicPr>
              <a:picLocks noChangeAspect="1"/>
            </p:cNvPicPr>
            <p:nvPr/>
          </p:nvPicPr>
          <p:blipFill rotWithShape="1">
            <a:blip r:embed="rId5"/>
            <a:srcRect t="530" r="6907" b="3798"/>
            <a:stretch/>
          </p:blipFill>
          <p:spPr>
            <a:xfrm>
              <a:off x="675854" y="1419982"/>
              <a:ext cx="3132979" cy="2291556"/>
            </a:xfrm>
            <a:prstGeom prst="rect">
              <a:avLst/>
            </a:prstGeom>
            <a:effectLst>
              <a:outerShdw blurRad="127000" dir="2700000" algn="tl" rotWithShape="0">
                <a:prstClr val="black">
                  <a:alpha val="20000"/>
                </a:prstClr>
              </a:outerShdw>
            </a:effectLst>
          </p:spPr>
        </p:pic>
        <p:cxnSp>
          <p:nvCxnSpPr>
            <p:cNvPr id="6" name="Gerader Verbinder 5">
              <a:extLst>
                <a:ext uri="{FF2B5EF4-FFF2-40B4-BE49-F238E27FC236}">
                  <a16:creationId xmlns:a16="http://schemas.microsoft.com/office/drawing/2014/main" id="{13B65120-4299-F278-F8DE-8A665B1033BD}"/>
                </a:ext>
              </a:extLst>
            </p:cNvPr>
            <p:cNvCxnSpPr/>
            <p:nvPr/>
          </p:nvCxnSpPr>
          <p:spPr>
            <a:xfrm>
              <a:off x="1979712" y="3651870"/>
              <a:ext cx="864096" cy="0"/>
            </a:xfrm>
            <a:prstGeom prst="line">
              <a:avLst/>
            </a:prstGeom>
            <a:ln w="57150">
              <a:solidFill>
                <a:srgbClr val="FF0000"/>
              </a:solidFill>
            </a:ln>
          </p:spPr>
          <p:style>
            <a:lnRef idx="1">
              <a:schemeClr val="accent3"/>
            </a:lnRef>
            <a:fillRef idx="0">
              <a:schemeClr val="accent3"/>
            </a:fillRef>
            <a:effectRef idx="0">
              <a:schemeClr val="accent3"/>
            </a:effectRef>
            <a:fontRef idx="minor">
              <a:schemeClr val="tx1"/>
            </a:fontRef>
          </p:style>
        </p:cxnSp>
      </p:grpSp>
      <p:grpSp>
        <p:nvGrpSpPr>
          <p:cNvPr id="7" name="Gruppieren 6">
            <a:extLst>
              <a:ext uri="{FF2B5EF4-FFF2-40B4-BE49-F238E27FC236}">
                <a16:creationId xmlns:a16="http://schemas.microsoft.com/office/drawing/2014/main" id="{B5D3A1B1-2D9D-48F2-EDA7-2077D5EBA30E}"/>
              </a:ext>
            </a:extLst>
          </p:cNvPr>
          <p:cNvGrpSpPr/>
          <p:nvPr/>
        </p:nvGrpSpPr>
        <p:grpSpPr>
          <a:xfrm>
            <a:off x="5336146" y="1419982"/>
            <a:ext cx="3132000" cy="2303536"/>
            <a:chOff x="5336146" y="1419982"/>
            <a:chExt cx="3132000" cy="2303536"/>
          </a:xfrm>
          <a:effectLst>
            <a:outerShdw blurRad="127000" dir="2700000" algn="ctr" rotWithShape="0">
              <a:srgbClr val="000000">
                <a:alpha val="20000"/>
              </a:srgbClr>
            </a:outerShdw>
          </a:effectLst>
        </p:grpSpPr>
        <p:pic>
          <p:nvPicPr>
            <p:cNvPr id="10" name="Grafik 9">
              <a:extLst>
                <a:ext uri="{FF2B5EF4-FFF2-40B4-BE49-F238E27FC236}">
                  <a16:creationId xmlns:a16="http://schemas.microsoft.com/office/drawing/2014/main" id="{268E5617-D308-165E-E712-1A7B939B4521}"/>
                </a:ext>
              </a:extLst>
            </p:cNvPr>
            <p:cNvPicPr>
              <a:picLocks noChangeAspect="1"/>
            </p:cNvPicPr>
            <p:nvPr/>
          </p:nvPicPr>
          <p:blipFill>
            <a:blip r:embed="rId6"/>
            <a:stretch>
              <a:fillRect/>
            </a:stretch>
          </p:blipFill>
          <p:spPr>
            <a:xfrm>
              <a:off x="5336146" y="1419982"/>
              <a:ext cx="3132000" cy="2303536"/>
            </a:xfrm>
            <a:prstGeom prst="rect">
              <a:avLst/>
            </a:prstGeom>
            <a:effectLst>
              <a:outerShdw blurRad="127000" dir="2700000" algn="tl" rotWithShape="0">
                <a:prstClr val="black">
                  <a:alpha val="20000"/>
                </a:prstClr>
              </a:outerShdw>
            </a:effectLst>
          </p:spPr>
        </p:pic>
        <p:cxnSp>
          <p:nvCxnSpPr>
            <p:cNvPr id="15" name="Gerader Verbinder 14">
              <a:extLst>
                <a:ext uri="{FF2B5EF4-FFF2-40B4-BE49-F238E27FC236}">
                  <a16:creationId xmlns:a16="http://schemas.microsoft.com/office/drawing/2014/main" id="{8F3769AA-EC02-9EEE-D4D5-7FA5377DDBF6}"/>
                </a:ext>
              </a:extLst>
            </p:cNvPr>
            <p:cNvCxnSpPr/>
            <p:nvPr/>
          </p:nvCxnSpPr>
          <p:spPr>
            <a:xfrm>
              <a:off x="6649220" y="3651870"/>
              <a:ext cx="864096" cy="0"/>
            </a:xfrm>
            <a:prstGeom prst="line">
              <a:avLst/>
            </a:prstGeom>
            <a:ln w="57150">
              <a:solidFill>
                <a:srgbClr val="FF0000"/>
              </a:solidFill>
            </a:ln>
          </p:spPr>
          <p:style>
            <a:lnRef idx="1">
              <a:schemeClr val="accent3"/>
            </a:lnRef>
            <a:fillRef idx="0">
              <a:schemeClr val="accent3"/>
            </a:fillRef>
            <a:effectRef idx="0">
              <a:schemeClr val="accent3"/>
            </a:effectRef>
            <a:fontRef idx="minor">
              <a:schemeClr val="tx1"/>
            </a:fontRef>
          </p:style>
        </p:cxnSp>
      </p:grpSp>
    </p:spTree>
    <p:extLst>
      <p:ext uri="{BB962C8B-B14F-4D97-AF65-F5344CB8AC3E}">
        <p14:creationId xmlns:p14="http://schemas.microsoft.com/office/powerpoint/2010/main" val="59097013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2" presetClass="entr" presetSubtype="4" fill="hold" nodeType="withEffect">
                                  <p:stCondLst>
                                    <p:cond delay="0"/>
                                  </p:stCondLst>
                                  <p:childTnLst>
                                    <p:set>
                                      <p:cBhvr>
                                        <p:cTn id="8" dur="1" fill="hold">
                                          <p:stCondLst>
                                            <p:cond delay="0"/>
                                          </p:stCondLst>
                                        </p:cTn>
                                        <p:tgtEl>
                                          <p:spTgt spid="11"/>
                                        </p:tgtEl>
                                        <p:attrNameLst>
                                          <p:attrName>style.visibility</p:attrName>
                                        </p:attrNameLst>
                                      </p:cBhvr>
                                      <p:to>
                                        <p:strVal val="visible"/>
                                      </p:to>
                                    </p:set>
                                    <p:anim calcmode="lin" valueType="num">
                                      <p:cBhvr additive="base">
                                        <p:cTn id="9" dur="500" fill="hold"/>
                                        <p:tgtEl>
                                          <p:spTgt spid="11"/>
                                        </p:tgtEl>
                                        <p:attrNameLst>
                                          <p:attrName>ppt_x</p:attrName>
                                        </p:attrNameLst>
                                      </p:cBhvr>
                                      <p:tavLst>
                                        <p:tav tm="0">
                                          <p:val>
                                            <p:strVal val="#ppt_x"/>
                                          </p:val>
                                        </p:tav>
                                        <p:tav tm="100000">
                                          <p:val>
                                            <p:strVal val="#ppt_x"/>
                                          </p:val>
                                        </p:tav>
                                      </p:tavLst>
                                    </p:anim>
                                    <p:anim calcmode="lin" valueType="num">
                                      <p:cBhvr additive="base">
                                        <p:cTn id="10"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31"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anim calcmode="lin" valueType="num">
                                      <p:cBhvr>
                                        <p:cTn id="17" dur="1000" fill="hold"/>
                                        <p:tgtEl>
                                          <p:spTgt spid="12"/>
                                        </p:tgtEl>
                                        <p:attrNameLst>
                                          <p:attrName>ppt_w</p:attrName>
                                        </p:attrNameLst>
                                      </p:cBhvr>
                                      <p:tavLst>
                                        <p:tav tm="0">
                                          <p:val>
                                            <p:fltVal val="0"/>
                                          </p:val>
                                        </p:tav>
                                        <p:tav tm="100000">
                                          <p:val>
                                            <p:strVal val="#ppt_w"/>
                                          </p:val>
                                        </p:tav>
                                      </p:tavLst>
                                    </p:anim>
                                    <p:anim calcmode="lin" valueType="num">
                                      <p:cBhvr>
                                        <p:cTn id="18" dur="1000" fill="hold"/>
                                        <p:tgtEl>
                                          <p:spTgt spid="12"/>
                                        </p:tgtEl>
                                        <p:attrNameLst>
                                          <p:attrName>ppt_h</p:attrName>
                                        </p:attrNameLst>
                                      </p:cBhvr>
                                      <p:tavLst>
                                        <p:tav tm="0">
                                          <p:val>
                                            <p:fltVal val="0"/>
                                          </p:val>
                                        </p:tav>
                                        <p:tav tm="100000">
                                          <p:val>
                                            <p:strVal val="#ppt_h"/>
                                          </p:val>
                                        </p:tav>
                                      </p:tavLst>
                                    </p:anim>
                                    <p:anim calcmode="lin" valueType="num">
                                      <p:cBhvr>
                                        <p:cTn id="19" dur="1000" fill="hold"/>
                                        <p:tgtEl>
                                          <p:spTgt spid="12"/>
                                        </p:tgtEl>
                                        <p:attrNameLst>
                                          <p:attrName>style.rotation</p:attrName>
                                        </p:attrNameLst>
                                      </p:cBhvr>
                                      <p:tavLst>
                                        <p:tav tm="0">
                                          <p:val>
                                            <p:fltVal val="90"/>
                                          </p:val>
                                        </p:tav>
                                        <p:tav tm="100000">
                                          <p:val>
                                            <p:fltVal val="0"/>
                                          </p:val>
                                        </p:tav>
                                      </p:tavLst>
                                    </p:anim>
                                    <p:animEffect transition="in" filter="fade">
                                      <p:cBhvr>
                                        <p:cTn id="20"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44E72D3-D408-4F94-9935-01EE345CBEA3}"/>
              </a:ext>
            </a:extLst>
          </p:cNvPr>
          <p:cNvSpPr>
            <a:spLocks noGrp="1"/>
          </p:cNvSpPr>
          <p:nvPr>
            <p:ph type="title"/>
          </p:nvPr>
        </p:nvSpPr>
        <p:spPr>
          <a:xfrm>
            <a:off x="360000" y="209993"/>
            <a:ext cx="8424000" cy="252000"/>
          </a:xfrm>
        </p:spPr>
        <p:txBody>
          <a:bodyPr/>
          <a:lstStyle/>
          <a:p>
            <a:r>
              <a:rPr lang="en-US" dirty="0" err="1"/>
              <a:t>Nachhaltigkeit</a:t>
            </a:r>
            <a:br>
              <a:rPr lang="en-US" dirty="0"/>
            </a:br>
            <a:endParaRPr lang="de-DE" dirty="0"/>
          </a:p>
        </p:txBody>
      </p:sp>
      <p:sp>
        <p:nvSpPr>
          <p:cNvPr id="4" name="Textplatzhalter 3">
            <a:extLst>
              <a:ext uri="{FF2B5EF4-FFF2-40B4-BE49-F238E27FC236}">
                <a16:creationId xmlns:a16="http://schemas.microsoft.com/office/drawing/2014/main" id="{EB05DB2B-D126-40DA-B576-FCB3F5DF2903}"/>
              </a:ext>
            </a:extLst>
          </p:cNvPr>
          <p:cNvSpPr>
            <a:spLocks noGrp="1"/>
          </p:cNvSpPr>
          <p:nvPr>
            <p:ph type="body" sz="quarter" idx="14"/>
          </p:nvPr>
        </p:nvSpPr>
        <p:spPr>
          <a:xfrm>
            <a:off x="360000" y="579600"/>
            <a:ext cx="8424000" cy="216000"/>
          </a:xfrm>
        </p:spPr>
        <p:txBody>
          <a:bodyPr/>
          <a:lstStyle/>
          <a:p>
            <a:r>
              <a:rPr lang="en-US" dirty="0"/>
              <a:t>Wie </a:t>
            </a:r>
            <a:r>
              <a:rPr lang="en-US" dirty="0" err="1"/>
              <a:t>konnte</a:t>
            </a:r>
            <a:r>
              <a:rPr lang="en-US" dirty="0"/>
              <a:t> die </a:t>
            </a:r>
            <a:r>
              <a:rPr lang="en-US" dirty="0" err="1"/>
              <a:t>Wartbarkeit</a:t>
            </a:r>
            <a:r>
              <a:rPr lang="en-US" dirty="0"/>
              <a:t> </a:t>
            </a:r>
            <a:r>
              <a:rPr lang="en-US" dirty="0" err="1"/>
              <a:t>verbessert</a:t>
            </a:r>
            <a:r>
              <a:rPr lang="en-US" dirty="0"/>
              <a:t> </a:t>
            </a:r>
            <a:r>
              <a:rPr lang="en-US" dirty="0" err="1"/>
              <a:t>werden</a:t>
            </a:r>
            <a:r>
              <a:rPr lang="en-US" dirty="0"/>
              <a:t>?</a:t>
            </a:r>
            <a:endParaRPr lang="de-DE" dirty="0"/>
          </a:p>
        </p:txBody>
      </p:sp>
      <p:graphicFrame>
        <p:nvGraphicFramePr>
          <p:cNvPr id="15" name="Diagramm 14">
            <a:extLst>
              <a:ext uri="{FF2B5EF4-FFF2-40B4-BE49-F238E27FC236}">
                <a16:creationId xmlns:a16="http://schemas.microsoft.com/office/drawing/2014/main" id="{6E0EC7E6-8883-E558-12DA-02C6973CA0EE}"/>
              </a:ext>
            </a:extLst>
          </p:cNvPr>
          <p:cNvGraphicFramePr/>
          <p:nvPr>
            <p:extLst>
              <p:ext uri="{D42A27DB-BD31-4B8C-83A1-F6EECF244321}">
                <p14:modId xmlns:p14="http://schemas.microsoft.com/office/powerpoint/2010/main" val="2762901340"/>
              </p:ext>
            </p:extLst>
          </p:nvPr>
        </p:nvGraphicFramePr>
        <p:xfrm>
          <a:off x="1607840" y="913207"/>
          <a:ext cx="5928320" cy="3904208"/>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857290407"/>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FB00A58D-37BB-44E9-84FC-3FD4FBE82C28}"/>
              </a:ext>
            </a:extLst>
          </p:cNvPr>
          <p:cNvSpPr>
            <a:spLocks noGrp="1"/>
          </p:cNvSpPr>
          <p:nvPr>
            <p:ph type="title"/>
          </p:nvPr>
        </p:nvSpPr>
        <p:spPr>
          <a:xfrm>
            <a:off x="360000" y="1779662"/>
            <a:ext cx="8424000" cy="1800200"/>
          </a:xfrm>
        </p:spPr>
        <p:txBody>
          <a:bodyPr/>
          <a:lstStyle/>
          <a:p>
            <a:r>
              <a:rPr lang="de-DE" dirty="0"/>
              <a:t>Fazit</a:t>
            </a:r>
          </a:p>
        </p:txBody>
      </p:sp>
    </p:spTree>
    <p:extLst>
      <p:ext uri="{BB962C8B-B14F-4D97-AF65-F5344CB8AC3E}">
        <p14:creationId xmlns:p14="http://schemas.microsoft.com/office/powerpoint/2010/main" val="210539718"/>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44E72D3-D408-4F94-9935-01EE345CBEA3}"/>
              </a:ext>
            </a:extLst>
          </p:cNvPr>
          <p:cNvSpPr>
            <a:spLocks noGrp="1"/>
          </p:cNvSpPr>
          <p:nvPr>
            <p:ph type="title"/>
          </p:nvPr>
        </p:nvSpPr>
        <p:spPr>
          <a:xfrm>
            <a:off x="360000" y="209993"/>
            <a:ext cx="8424000" cy="252000"/>
          </a:xfrm>
        </p:spPr>
        <p:txBody>
          <a:bodyPr/>
          <a:lstStyle/>
          <a:p>
            <a:r>
              <a:rPr lang="en-US" dirty="0" err="1"/>
              <a:t>Fazit</a:t>
            </a:r>
            <a:endParaRPr lang="de-DE" dirty="0"/>
          </a:p>
        </p:txBody>
      </p:sp>
      <p:sp>
        <p:nvSpPr>
          <p:cNvPr id="4" name="Textplatzhalter 3">
            <a:extLst>
              <a:ext uri="{FF2B5EF4-FFF2-40B4-BE49-F238E27FC236}">
                <a16:creationId xmlns:a16="http://schemas.microsoft.com/office/drawing/2014/main" id="{EB05DB2B-D126-40DA-B576-FCB3F5DF2903}"/>
              </a:ext>
            </a:extLst>
          </p:cNvPr>
          <p:cNvSpPr>
            <a:spLocks noGrp="1"/>
          </p:cNvSpPr>
          <p:nvPr>
            <p:ph type="body" sz="quarter" idx="14"/>
          </p:nvPr>
        </p:nvSpPr>
        <p:spPr>
          <a:xfrm>
            <a:off x="360000" y="579600"/>
            <a:ext cx="3779952" cy="216000"/>
          </a:xfrm>
        </p:spPr>
        <p:txBody>
          <a:bodyPr/>
          <a:lstStyle/>
          <a:p>
            <a:r>
              <a:rPr lang="en-US" dirty="0"/>
              <a:t>Was </a:t>
            </a:r>
            <a:r>
              <a:rPr lang="en-US" dirty="0" err="1"/>
              <a:t>habe</a:t>
            </a:r>
            <a:r>
              <a:rPr lang="en-US" dirty="0"/>
              <a:t> ich </a:t>
            </a:r>
            <a:r>
              <a:rPr lang="en-US" dirty="0" err="1"/>
              <a:t>durch</a:t>
            </a:r>
            <a:r>
              <a:rPr lang="en-US" dirty="0"/>
              <a:t> dieses </a:t>
            </a:r>
            <a:r>
              <a:rPr lang="en-US" dirty="0" err="1"/>
              <a:t>Projekt</a:t>
            </a:r>
            <a:r>
              <a:rPr lang="en-US" dirty="0"/>
              <a:t> </a:t>
            </a:r>
            <a:r>
              <a:rPr lang="en-US" dirty="0" err="1"/>
              <a:t>gelernt</a:t>
            </a:r>
            <a:r>
              <a:rPr lang="en-US" dirty="0"/>
              <a:t>?</a:t>
            </a:r>
            <a:endParaRPr lang="de-DE" dirty="0"/>
          </a:p>
        </p:txBody>
      </p:sp>
      <p:grpSp>
        <p:nvGrpSpPr>
          <p:cNvPr id="43" name="Grafik 5" descr="Volltreffer Silhouette">
            <a:extLst>
              <a:ext uri="{FF2B5EF4-FFF2-40B4-BE49-F238E27FC236}">
                <a16:creationId xmlns:a16="http://schemas.microsoft.com/office/drawing/2014/main" id="{DB3501A0-59FE-8B2F-549B-D541629FDFD1}"/>
              </a:ext>
            </a:extLst>
          </p:cNvPr>
          <p:cNvGrpSpPr/>
          <p:nvPr/>
        </p:nvGrpSpPr>
        <p:grpSpPr>
          <a:xfrm>
            <a:off x="7254812" y="1063825"/>
            <a:ext cx="1038064" cy="1056037"/>
            <a:chOff x="7546696" y="1097089"/>
            <a:chExt cx="743824" cy="743821"/>
          </a:xfrm>
          <a:solidFill>
            <a:srgbClr val="000000"/>
          </a:solidFill>
        </p:grpSpPr>
        <p:sp>
          <p:nvSpPr>
            <p:cNvPr id="44" name="Freihandform: Form 43">
              <a:extLst>
                <a:ext uri="{FF2B5EF4-FFF2-40B4-BE49-F238E27FC236}">
                  <a16:creationId xmlns:a16="http://schemas.microsoft.com/office/drawing/2014/main" id="{1E2B2F76-0047-2B11-2E2E-853C44A849A0}"/>
                </a:ext>
              </a:extLst>
            </p:cNvPr>
            <p:cNvSpPr/>
            <p:nvPr/>
          </p:nvSpPr>
          <p:spPr>
            <a:xfrm>
              <a:off x="7546696" y="1144656"/>
              <a:ext cx="696199" cy="696254"/>
            </a:xfrm>
            <a:custGeom>
              <a:avLst/>
              <a:gdLst>
                <a:gd name="connsiteX0" fmla="*/ 625714 w 696199"/>
                <a:gd name="connsiteY0" fmla="*/ 171506 h 696254"/>
                <a:gd name="connsiteX1" fmla="*/ 524749 w 696199"/>
                <a:gd name="connsiteY1" fmla="*/ 625824 h 696254"/>
                <a:gd name="connsiteX2" fmla="*/ 70431 w 696199"/>
                <a:gd name="connsiteY2" fmla="*/ 524859 h 696254"/>
                <a:gd name="connsiteX3" fmla="*/ 171396 w 696199"/>
                <a:gd name="connsiteY3" fmla="*/ 70541 h 696254"/>
                <a:gd name="connsiteX4" fmla="*/ 524749 w 696199"/>
                <a:gd name="connsiteY4" fmla="*/ 70541 h 696254"/>
                <a:gd name="connsiteX5" fmla="*/ 524749 w 696199"/>
                <a:gd name="connsiteY5" fmla="*/ 48195 h 696254"/>
                <a:gd name="connsiteX6" fmla="*/ 48196 w 696199"/>
                <a:gd name="connsiteY6" fmla="*/ 171506 h 696254"/>
                <a:gd name="connsiteX7" fmla="*/ 171506 w 696199"/>
                <a:gd name="connsiteY7" fmla="*/ 648059 h 696254"/>
                <a:gd name="connsiteX8" fmla="*/ 648059 w 696199"/>
                <a:gd name="connsiteY8" fmla="*/ 524748 h 696254"/>
                <a:gd name="connsiteX9" fmla="*/ 648059 w 696199"/>
                <a:gd name="connsiteY9" fmla="*/ 171506 h 696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96199" h="696254">
                  <a:moveTo>
                    <a:pt x="625714" y="171506"/>
                  </a:moveTo>
                  <a:cubicBezTo>
                    <a:pt x="723290" y="324843"/>
                    <a:pt x="678086" y="528249"/>
                    <a:pt x="524749" y="625824"/>
                  </a:cubicBezTo>
                  <a:cubicBezTo>
                    <a:pt x="371411" y="723400"/>
                    <a:pt x="168006" y="678196"/>
                    <a:pt x="70431" y="524859"/>
                  </a:cubicBezTo>
                  <a:cubicBezTo>
                    <a:pt x="-27145" y="371522"/>
                    <a:pt x="18059" y="168117"/>
                    <a:pt x="171396" y="70541"/>
                  </a:cubicBezTo>
                  <a:cubicBezTo>
                    <a:pt x="279192" y="1945"/>
                    <a:pt x="416951" y="1945"/>
                    <a:pt x="524749" y="70541"/>
                  </a:cubicBezTo>
                  <a:lnTo>
                    <a:pt x="524749" y="48195"/>
                  </a:lnTo>
                  <a:cubicBezTo>
                    <a:pt x="359101" y="-49350"/>
                    <a:pt x="145740" y="5859"/>
                    <a:pt x="48196" y="171506"/>
                  </a:cubicBezTo>
                  <a:cubicBezTo>
                    <a:pt x="-49350" y="337153"/>
                    <a:pt x="5858" y="550514"/>
                    <a:pt x="171506" y="648059"/>
                  </a:cubicBezTo>
                  <a:cubicBezTo>
                    <a:pt x="337154" y="745604"/>
                    <a:pt x="550514" y="690397"/>
                    <a:pt x="648059" y="524748"/>
                  </a:cubicBezTo>
                  <a:cubicBezTo>
                    <a:pt x="712246" y="415748"/>
                    <a:pt x="712246" y="280506"/>
                    <a:pt x="648059" y="171506"/>
                  </a:cubicBezTo>
                  <a:close/>
                </a:path>
              </a:pathLst>
            </a:custGeom>
            <a:solidFill>
              <a:srgbClr val="C00000"/>
            </a:solidFill>
            <a:ln w="9525" cap="flat">
              <a:noFill/>
              <a:prstDash val="solid"/>
              <a:miter/>
            </a:ln>
          </p:spPr>
          <p:txBody>
            <a:bodyPr rtlCol="0" anchor="ctr"/>
            <a:lstStyle/>
            <a:p>
              <a:endParaRPr lang="de-DE"/>
            </a:p>
          </p:txBody>
        </p:sp>
        <p:sp>
          <p:nvSpPr>
            <p:cNvPr id="45" name="Freihandform: Form 44">
              <a:extLst>
                <a:ext uri="{FF2B5EF4-FFF2-40B4-BE49-F238E27FC236}">
                  <a16:creationId xmlns:a16="http://schemas.microsoft.com/office/drawing/2014/main" id="{C8BE3D1D-FC37-DB37-7903-C7BCF43048B7}"/>
                </a:ext>
              </a:extLst>
            </p:cNvPr>
            <p:cNvSpPr/>
            <p:nvPr/>
          </p:nvSpPr>
          <p:spPr>
            <a:xfrm>
              <a:off x="7670672" y="1268519"/>
              <a:ext cx="448398" cy="448416"/>
            </a:xfrm>
            <a:custGeom>
              <a:avLst/>
              <a:gdLst>
                <a:gd name="connsiteX0" fmla="*/ 353481 w 448398"/>
                <a:gd name="connsiteY0" fmla="*/ 41043 h 448416"/>
                <a:gd name="connsiteX1" fmla="*/ 41043 w 448398"/>
                <a:gd name="connsiteY1" fmla="*/ 94935 h 448416"/>
                <a:gd name="connsiteX2" fmla="*/ 94936 w 448398"/>
                <a:gd name="connsiteY2" fmla="*/ 407373 h 448416"/>
                <a:gd name="connsiteX3" fmla="*/ 407374 w 448398"/>
                <a:gd name="connsiteY3" fmla="*/ 353481 h 448416"/>
                <a:gd name="connsiteX4" fmla="*/ 407374 w 448398"/>
                <a:gd name="connsiteY4" fmla="*/ 94935 h 448416"/>
                <a:gd name="connsiteX5" fmla="*/ 393696 w 448398"/>
                <a:gd name="connsiteY5" fmla="*/ 108604 h 448416"/>
                <a:gd name="connsiteX6" fmla="*/ 339813 w 448398"/>
                <a:gd name="connsiteY6" fmla="*/ 393599 h 448416"/>
                <a:gd name="connsiteX7" fmla="*/ 54817 w 448398"/>
                <a:gd name="connsiteY7" fmla="*/ 339716 h 448416"/>
                <a:gd name="connsiteX8" fmla="*/ 108700 w 448398"/>
                <a:gd name="connsiteY8" fmla="*/ 54721 h 448416"/>
                <a:gd name="connsiteX9" fmla="*/ 339813 w 448398"/>
                <a:gd name="connsiteY9" fmla="*/ 54721 h 448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8398" h="448416">
                  <a:moveTo>
                    <a:pt x="353481" y="41043"/>
                  </a:moveTo>
                  <a:cubicBezTo>
                    <a:pt x="252322" y="-30353"/>
                    <a:pt x="112438" y="-6224"/>
                    <a:pt x="41043" y="94935"/>
                  </a:cubicBezTo>
                  <a:cubicBezTo>
                    <a:pt x="-30352" y="196095"/>
                    <a:pt x="-6225" y="335979"/>
                    <a:pt x="94936" y="407373"/>
                  </a:cubicBezTo>
                  <a:cubicBezTo>
                    <a:pt x="196095" y="478769"/>
                    <a:pt x="335978" y="454641"/>
                    <a:pt x="407374" y="353481"/>
                  </a:cubicBezTo>
                  <a:cubicBezTo>
                    <a:pt x="462073" y="275979"/>
                    <a:pt x="462073" y="172438"/>
                    <a:pt x="407374" y="94935"/>
                  </a:cubicBezTo>
                  <a:lnTo>
                    <a:pt x="393696" y="108604"/>
                  </a:lnTo>
                  <a:cubicBezTo>
                    <a:pt x="457516" y="202182"/>
                    <a:pt x="433391" y="329779"/>
                    <a:pt x="339813" y="393599"/>
                  </a:cubicBezTo>
                  <a:cubicBezTo>
                    <a:pt x="246235" y="457419"/>
                    <a:pt x="118638" y="433295"/>
                    <a:pt x="54817" y="339716"/>
                  </a:cubicBezTo>
                  <a:cubicBezTo>
                    <a:pt x="-9002" y="246137"/>
                    <a:pt x="15122" y="118541"/>
                    <a:pt x="108700" y="54721"/>
                  </a:cubicBezTo>
                  <a:cubicBezTo>
                    <a:pt x="178404" y="7183"/>
                    <a:pt x="270109" y="7183"/>
                    <a:pt x="339813" y="54721"/>
                  </a:cubicBezTo>
                  <a:close/>
                </a:path>
              </a:pathLst>
            </a:custGeom>
            <a:solidFill>
              <a:srgbClr val="C00000"/>
            </a:solidFill>
            <a:ln w="9525" cap="flat">
              <a:noFill/>
              <a:prstDash val="solid"/>
              <a:miter/>
            </a:ln>
          </p:spPr>
          <p:txBody>
            <a:bodyPr rtlCol="0" anchor="ctr"/>
            <a:lstStyle/>
            <a:p>
              <a:endParaRPr lang="de-DE" dirty="0"/>
            </a:p>
          </p:txBody>
        </p:sp>
        <p:sp>
          <p:nvSpPr>
            <p:cNvPr id="46" name="Freihandform: Form 45">
              <a:extLst>
                <a:ext uri="{FF2B5EF4-FFF2-40B4-BE49-F238E27FC236}">
                  <a16:creationId xmlns:a16="http://schemas.microsoft.com/office/drawing/2014/main" id="{0DD2F72B-26A2-3AB5-2B01-0A0AE1A2A525}"/>
                </a:ext>
              </a:extLst>
            </p:cNvPr>
            <p:cNvSpPr/>
            <p:nvPr/>
          </p:nvSpPr>
          <p:spPr>
            <a:xfrm>
              <a:off x="7795004" y="1392335"/>
              <a:ext cx="200241" cy="200267"/>
            </a:xfrm>
            <a:custGeom>
              <a:avLst/>
              <a:gdLst>
                <a:gd name="connsiteX0" fmla="*/ 100228 w 200241"/>
                <a:gd name="connsiteY0" fmla="*/ 19077 h 200267"/>
                <a:gd name="connsiteX1" fmla="*/ 123783 w 200241"/>
                <a:gd name="connsiteY1" fmla="*/ 22592 h 200267"/>
                <a:gd name="connsiteX2" fmla="*/ 138652 w 200241"/>
                <a:gd name="connsiteY2" fmla="*/ 7733 h 200267"/>
                <a:gd name="connsiteX3" fmla="*/ 7733 w 200241"/>
                <a:gd name="connsiteY3" fmla="*/ 61616 h 200267"/>
                <a:gd name="connsiteX4" fmla="*/ 61616 w 200241"/>
                <a:gd name="connsiteY4" fmla="*/ 192535 h 200267"/>
                <a:gd name="connsiteX5" fmla="*/ 192535 w 200241"/>
                <a:gd name="connsiteY5" fmla="*/ 138652 h 200267"/>
                <a:gd name="connsiteX6" fmla="*/ 192535 w 200241"/>
                <a:gd name="connsiteY6" fmla="*/ 61616 h 200267"/>
                <a:gd name="connsiteX7" fmla="*/ 177676 w 200241"/>
                <a:gd name="connsiteY7" fmla="*/ 76485 h 200267"/>
                <a:gd name="connsiteX8" fmla="*/ 123771 w 200241"/>
                <a:gd name="connsiteY8" fmla="*/ 177500 h 200267"/>
                <a:gd name="connsiteX9" fmla="*/ 22755 w 200241"/>
                <a:gd name="connsiteY9" fmla="*/ 123595 h 200267"/>
                <a:gd name="connsiteX10" fmla="*/ 76660 w 200241"/>
                <a:gd name="connsiteY10" fmla="*/ 22580 h 200267"/>
                <a:gd name="connsiteX11" fmla="*/ 100228 w 200241"/>
                <a:gd name="connsiteY11" fmla="*/ 19077 h 200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0241" h="200267">
                  <a:moveTo>
                    <a:pt x="100228" y="19077"/>
                  </a:moveTo>
                  <a:cubicBezTo>
                    <a:pt x="108210" y="19080"/>
                    <a:pt x="116148" y="20264"/>
                    <a:pt x="123783" y="22592"/>
                  </a:cubicBezTo>
                  <a:lnTo>
                    <a:pt x="138652" y="7733"/>
                  </a:lnTo>
                  <a:cubicBezTo>
                    <a:pt x="87620" y="-13540"/>
                    <a:pt x="29006" y="10584"/>
                    <a:pt x="7733" y="61616"/>
                  </a:cubicBezTo>
                  <a:cubicBezTo>
                    <a:pt x="-13540" y="112648"/>
                    <a:pt x="10584" y="171262"/>
                    <a:pt x="61616" y="192535"/>
                  </a:cubicBezTo>
                  <a:cubicBezTo>
                    <a:pt x="112648" y="213807"/>
                    <a:pt x="171262" y="189683"/>
                    <a:pt x="192535" y="138652"/>
                  </a:cubicBezTo>
                  <a:cubicBezTo>
                    <a:pt x="202810" y="114002"/>
                    <a:pt x="202810" y="86267"/>
                    <a:pt x="192535" y="61616"/>
                  </a:cubicBezTo>
                  <a:lnTo>
                    <a:pt x="177676" y="76485"/>
                  </a:lnTo>
                  <a:cubicBezTo>
                    <a:pt x="190685" y="119264"/>
                    <a:pt x="166551" y="164491"/>
                    <a:pt x="123771" y="177500"/>
                  </a:cubicBezTo>
                  <a:cubicBezTo>
                    <a:pt x="80991" y="190509"/>
                    <a:pt x="35765" y="166375"/>
                    <a:pt x="22755" y="123595"/>
                  </a:cubicBezTo>
                  <a:cubicBezTo>
                    <a:pt x="9746" y="80816"/>
                    <a:pt x="33881" y="35589"/>
                    <a:pt x="76660" y="22580"/>
                  </a:cubicBezTo>
                  <a:cubicBezTo>
                    <a:pt x="84300" y="20257"/>
                    <a:pt x="92242" y="19076"/>
                    <a:pt x="100228" y="19077"/>
                  </a:cubicBezTo>
                  <a:close/>
                </a:path>
              </a:pathLst>
            </a:custGeom>
            <a:solidFill>
              <a:srgbClr val="C00000"/>
            </a:solidFill>
            <a:ln w="9525" cap="flat">
              <a:noFill/>
              <a:prstDash val="solid"/>
              <a:miter/>
            </a:ln>
          </p:spPr>
          <p:txBody>
            <a:bodyPr rtlCol="0" anchor="ctr"/>
            <a:lstStyle/>
            <a:p>
              <a:endParaRPr lang="de-DE" dirty="0"/>
            </a:p>
          </p:txBody>
        </p:sp>
        <p:sp>
          <p:nvSpPr>
            <p:cNvPr id="47" name="Freihandform: Form 46">
              <a:extLst>
                <a:ext uri="{FF2B5EF4-FFF2-40B4-BE49-F238E27FC236}">
                  <a16:creationId xmlns:a16="http://schemas.microsoft.com/office/drawing/2014/main" id="{F91B4AC9-3F51-BC8E-EF89-DBF048361EAA}"/>
                </a:ext>
              </a:extLst>
            </p:cNvPr>
            <p:cNvSpPr/>
            <p:nvPr/>
          </p:nvSpPr>
          <p:spPr>
            <a:xfrm>
              <a:off x="7885590" y="1097089"/>
              <a:ext cx="404931" cy="404927"/>
            </a:xfrm>
            <a:custGeom>
              <a:avLst/>
              <a:gdLst>
                <a:gd name="connsiteX0" fmla="*/ 404206 w 404931"/>
                <a:gd name="connsiteY0" fmla="*/ 91600 h 404927"/>
                <a:gd name="connsiteX1" fmla="*/ 395405 w 404931"/>
                <a:gd name="connsiteY1" fmla="*/ 85723 h 404927"/>
                <a:gd name="connsiteX2" fmla="*/ 319205 w 404931"/>
                <a:gd name="connsiteY2" fmla="*/ 85723 h 404927"/>
                <a:gd name="connsiteX3" fmla="*/ 319205 w 404931"/>
                <a:gd name="connsiteY3" fmla="*/ 9523 h 404927"/>
                <a:gd name="connsiteX4" fmla="*/ 309678 w 404931"/>
                <a:gd name="connsiteY4" fmla="*/ 0 h 404927"/>
                <a:gd name="connsiteX5" fmla="*/ 302946 w 404931"/>
                <a:gd name="connsiteY5" fmla="*/ 2789 h 404927"/>
                <a:gd name="connsiteX6" fmla="*/ 217221 w 404931"/>
                <a:gd name="connsiteY6" fmla="*/ 88514 h 404927"/>
                <a:gd name="connsiteX7" fmla="*/ 214430 w 404931"/>
                <a:gd name="connsiteY7" fmla="*/ 95248 h 404927"/>
                <a:gd name="connsiteX8" fmla="*/ 214430 w 404931"/>
                <a:gd name="connsiteY8" fmla="*/ 177030 h 404927"/>
                <a:gd name="connsiteX9" fmla="*/ 2908 w 404931"/>
                <a:gd name="connsiteY9" fmla="*/ 388551 h 404927"/>
                <a:gd name="connsiteX10" fmla="*/ 2674 w 404931"/>
                <a:gd name="connsiteY10" fmla="*/ 402020 h 404927"/>
                <a:gd name="connsiteX11" fmla="*/ 16142 w 404931"/>
                <a:gd name="connsiteY11" fmla="*/ 402254 h 404927"/>
                <a:gd name="connsiteX12" fmla="*/ 16377 w 404931"/>
                <a:gd name="connsiteY12" fmla="*/ 402020 h 404927"/>
                <a:gd name="connsiteX13" fmla="*/ 227898 w 404931"/>
                <a:gd name="connsiteY13" fmla="*/ 190498 h 404927"/>
                <a:gd name="connsiteX14" fmla="*/ 309680 w 404931"/>
                <a:gd name="connsiteY14" fmla="*/ 190498 h 404927"/>
                <a:gd name="connsiteX15" fmla="*/ 316414 w 404931"/>
                <a:gd name="connsiteY15" fmla="*/ 187707 h 404927"/>
                <a:gd name="connsiteX16" fmla="*/ 402139 w 404931"/>
                <a:gd name="connsiteY16" fmla="*/ 101982 h 404927"/>
                <a:gd name="connsiteX17" fmla="*/ 404206 w 404931"/>
                <a:gd name="connsiteY17" fmla="*/ 91600 h 404927"/>
                <a:gd name="connsiteX18" fmla="*/ 233480 w 404931"/>
                <a:gd name="connsiteY18" fmla="*/ 99191 h 404927"/>
                <a:gd name="connsiteX19" fmla="*/ 299993 w 404931"/>
                <a:gd name="connsiteY19" fmla="*/ 32678 h 404927"/>
                <a:gd name="connsiteX20" fmla="*/ 300155 w 404931"/>
                <a:gd name="connsiteY20" fmla="*/ 32745 h 404927"/>
                <a:gd name="connsiteX21" fmla="*/ 300155 w 404931"/>
                <a:gd name="connsiteY21" fmla="*/ 91305 h 404927"/>
                <a:gd name="connsiteX22" fmla="*/ 233480 w 404931"/>
                <a:gd name="connsiteY22" fmla="*/ 157980 h 404927"/>
                <a:gd name="connsiteX23" fmla="*/ 305737 w 404931"/>
                <a:gd name="connsiteY23" fmla="*/ 171448 h 404927"/>
                <a:gd name="connsiteX24" fmla="*/ 246948 w 404931"/>
                <a:gd name="connsiteY24" fmla="*/ 171448 h 404927"/>
                <a:gd name="connsiteX25" fmla="*/ 313623 w 404931"/>
                <a:gd name="connsiteY25" fmla="*/ 104773 h 404927"/>
                <a:gd name="connsiteX26" fmla="*/ 372183 w 404931"/>
                <a:gd name="connsiteY26" fmla="*/ 104773 h 404927"/>
                <a:gd name="connsiteX27" fmla="*/ 372250 w 404931"/>
                <a:gd name="connsiteY27" fmla="*/ 104935 h 404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04931" h="404927">
                  <a:moveTo>
                    <a:pt x="404206" y="91600"/>
                  </a:moveTo>
                  <a:cubicBezTo>
                    <a:pt x="402731" y="88041"/>
                    <a:pt x="399257" y="85722"/>
                    <a:pt x="395405" y="85723"/>
                  </a:cubicBezTo>
                  <a:lnTo>
                    <a:pt x="319205" y="85723"/>
                  </a:lnTo>
                  <a:lnTo>
                    <a:pt x="319205" y="9523"/>
                  </a:lnTo>
                  <a:cubicBezTo>
                    <a:pt x="319204" y="4262"/>
                    <a:pt x="314939" y="-1"/>
                    <a:pt x="309678" y="0"/>
                  </a:cubicBezTo>
                  <a:cubicBezTo>
                    <a:pt x="307153" y="1"/>
                    <a:pt x="304732" y="1004"/>
                    <a:pt x="302946" y="2789"/>
                  </a:cubicBezTo>
                  <a:lnTo>
                    <a:pt x="217221" y="88514"/>
                  </a:lnTo>
                  <a:cubicBezTo>
                    <a:pt x="215435" y="90300"/>
                    <a:pt x="214431" y="92722"/>
                    <a:pt x="214430" y="95248"/>
                  </a:cubicBezTo>
                  <a:lnTo>
                    <a:pt x="214430" y="177030"/>
                  </a:lnTo>
                  <a:lnTo>
                    <a:pt x="2908" y="388551"/>
                  </a:lnTo>
                  <a:cubicBezTo>
                    <a:pt x="-876" y="392206"/>
                    <a:pt x="-981" y="398235"/>
                    <a:pt x="2674" y="402020"/>
                  </a:cubicBezTo>
                  <a:cubicBezTo>
                    <a:pt x="6329" y="405804"/>
                    <a:pt x="12359" y="405909"/>
                    <a:pt x="16142" y="402254"/>
                  </a:cubicBezTo>
                  <a:cubicBezTo>
                    <a:pt x="16222" y="402177"/>
                    <a:pt x="16300" y="402099"/>
                    <a:pt x="16377" y="402020"/>
                  </a:cubicBezTo>
                  <a:lnTo>
                    <a:pt x="227898" y="190498"/>
                  </a:lnTo>
                  <a:lnTo>
                    <a:pt x="309680" y="190498"/>
                  </a:lnTo>
                  <a:cubicBezTo>
                    <a:pt x="312206" y="190497"/>
                    <a:pt x="314628" y="189494"/>
                    <a:pt x="316414" y="187707"/>
                  </a:cubicBezTo>
                  <a:lnTo>
                    <a:pt x="402139" y="101982"/>
                  </a:lnTo>
                  <a:cubicBezTo>
                    <a:pt x="404865" y="99258"/>
                    <a:pt x="405680" y="95160"/>
                    <a:pt x="404206" y="91600"/>
                  </a:cubicBezTo>
                  <a:close/>
                  <a:moveTo>
                    <a:pt x="233480" y="99191"/>
                  </a:moveTo>
                  <a:lnTo>
                    <a:pt x="299993" y="32678"/>
                  </a:lnTo>
                  <a:cubicBezTo>
                    <a:pt x="300079" y="32593"/>
                    <a:pt x="300155" y="32621"/>
                    <a:pt x="300155" y="32745"/>
                  </a:cubicBezTo>
                  <a:lnTo>
                    <a:pt x="300155" y="91305"/>
                  </a:lnTo>
                  <a:lnTo>
                    <a:pt x="233480" y="157980"/>
                  </a:lnTo>
                  <a:close/>
                  <a:moveTo>
                    <a:pt x="305737" y="171448"/>
                  </a:moveTo>
                  <a:lnTo>
                    <a:pt x="246948" y="171448"/>
                  </a:lnTo>
                  <a:lnTo>
                    <a:pt x="313623" y="104773"/>
                  </a:lnTo>
                  <a:lnTo>
                    <a:pt x="372183" y="104773"/>
                  </a:lnTo>
                  <a:cubicBezTo>
                    <a:pt x="372307" y="104773"/>
                    <a:pt x="372335" y="104849"/>
                    <a:pt x="372250" y="104935"/>
                  </a:cubicBezTo>
                  <a:close/>
                </a:path>
              </a:pathLst>
            </a:custGeom>
            <a:solidFill>
              <a:srgbClr val="000000"/>
            </a:solidFill>
            <a:ln w="9525" cap="flat">
              <a:noFill/>
              <a:prstDash val="solid"/>
              <a:miter/>
            </a:ln>
          </p:spPr>
          <p:txBody>
            <a:bodyPr rtlCol="0" anchor="ctr"/>
            <a:lstStyle/>
            <a:p>
              <a:endParaRPr lang="de-DE" dirty="0"/>
            </a:p>
          </p:txBody>
        </p:sp>
      </p:grpSp>
      <p:pic>
        <p:nvPicPr>
          <p:cNvPr id="8" name="Grafik 7" descr="Ambition mit einfarbiger Füllung">
            <a:extLst>
              <a:ext uri="{FF2B5EF4-FFF2-40B4-BE49-F238E27FC236}">
                <a16:creationId xmlns:a16="http://schemas.microsoft.com/office/drawing/2014/main" id="{CD2DA05F-FBF3-6908-F6D1-7A419557BFA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929163" y="467549"/>
            <a:ext cx="663650" cy="663650"/>
          </a:xfrm>
          <a:prstGeom prst="rect">
            <a:avLst/>
          </a:prstGeom>
        </p:spPr>
      </p:pic>
      <p:pic>
        <p:nvPicPr>
          <p:cNvPr id="10" name="Grafik 9" descr="Verwirrte Person Silhouette">
            <a:extLst>
              <a:ext uri="{FF2B5EF4-FFF2-40B4-BE49-F238E27FC236}">
                <a16:creationId xmlns:a16="http://schemas.microsoft.com/office/drawing/2014/main" id="{86E24639-BB9A-3F5E-0FB5-90BB9731729A}"/>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904875" y="3495830"/>
            <a:ext cx="621463" cy="621463"/>
          </a:xfrm>
          <a:prstGeom prst="rect">
            <a:avLst/>
          </a:prstGeom>
        </p:spPr>
      </p:pic>
      <p:grpSp>
        <p:nvGrpSpPr>
          <p:cNvPr id="28" name="Gruppieren 27">
            <a:extLst>
              <a:ext uri="{FF2B5EF4-FFF2-40B4-BE49-F238E27FC236}">
                <a16:creationId xmlns:a16="http://schemas.microsoft.com/office/drawing/2014/main" id="{72D621CD-D0AC-AC1D-0144-840D29440CA7}"/>
              </a:ext>
            </a:extLst>
          </p:cNvPr>
          <p:cNvGrpSpPr/>
          <p:nvPr/>
        </p:nvGrpSpPr>
        <p:grpSpPr>
          <a:xfrm>
            <a:off x="3024652" y="2700226"/>
            <a:ext cx="792088" cy="728329"/>
            <a:chOff x="2734944" y="3518188"/>
            <a:chExt cx="905376" cy="767725"/>
          </a:xfrm>
          <a:solidFill>
            <a:schemeClr val="bg1"/>
          </a:solidFill>
        </p:grpSpPr>
        <p:sp>
          <p:nvSpPr>
            <p:cNvPr id="29" name="Flussdiagramm: Verbinder 28">
              <a:extLst>
                <a:ext uri="{FF2B5EF4-FFF2-40B4-BE49-F238E27FC236}">
                  <a16:creationId xmlns:a16="http://schemas.microsoft.com/office/drawing/2014/main" id="{46BF2955-787D-E7D7-D1A7-307BA5B883E6}"/>
                </a:ext>
              </a:extLst>
            </p:cNvPr>
            <p:cNvSpPr/>
            <p:nvPr/>
          </p:nvSpPr>
          <p:spPr>
            <a:xfrm>
              <a:off x="2734944" y="3518188"/>
              <a:ext cx="905376" cy="767725"/>
            </a:xfrm>
            <a:prstGeom prst="flowChartConnector">
              <a:avLst/>
            </a:prstGeom>
            <a:grp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pic>
          <p:nvPicPr>
            <p:cNvPr id="30" name="Grafik 29" descr="Sitzungssaal mit einfarbiger Füllung">
              <a:extLst>
                <a:ext uri="{FF2B5EF4-FFF2-40B4-BE49-F238E27FC236}">
                  <a16:creationId xmlns:a16="http://schemas.microsoft.com/office/drawing/2014/main" id="{2B6801B5-9F06-6C0B-7A1F-C217106A8C02}"/>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2819678" y="3562724"/>
              <a:ext cx="735908" cy="678650"/>
            </a:xfrm>
            <a:prstGeom prst="rect">
              <a:avLst/>
            </a:prstGeom>
          </p:spPr>
        </p:pic>
      </p:grpSp>
      <p:grpSp>
        <p:nvGrpSpPr>
          <p:cNvPr id="37" name="Gruppieren 36">
            <a:extLst>
              <a:ext uri="{FF2B5EF4-FFF2-40B4-BE49-F238E27FC236}">
                <a16:creationId xmlns:a16="http://schemas.microsoft.com/office/drawing/2014/main" id="{FFBD1DD7-0D36-1497-D8D5-6B390AC5A6E9}"/>
              </a:ext>
            </a:extLst>
          </p:cNvPr>
          <p:cNvGrpSpPr/>
          <p:nvPr/>
        </p:nvGrpSpPr>
        <p:grpSpPr>
          <a:xfrm>
            <a:off x="5683455" y="1230461"/>
            <a:ext cx="792088" cy="728329"/>
            <a:chOff x="2734944" y="3518188"/>
            <a:chExt cx="905376" cy="767725"/>
          </a:xfrm>
        </p:grpSpPr>
        <p:sp>
          <p:nvSpPr>
            <p:cNvPr id="38" name="Flussdiagramm: Verbinder 37">
              <a:extLst>
                <a:ext uri="{FF2B5EF4-FFF2-40B4-BE49-F238E27FC236}">
                  <a16:creationId xmlns:a16="http://schemas.microsoft.com/office/drawing/2014/main" id="{D06BC5A1-D0CA-D5FB-74F7-FE2D27E71639}"/>
                </a:ext>
              </a:extLst>
            </p:cNvPr>
            <p:cNvSpPr/>
            <p:nvPr/>
          </p:nvSpPr>
          <p:spPr>
            <a:xfrm>
              <a:off x="2734944" y="3518188"/>
              <a:ext cx="905376" cy="767725"/>
            </a:xfrm>
            <a:prstGeom prst="flowChartConnector">
              <a:avLst/>
            </a:prstGeom>
            <a:no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pic>
          <p:nvPicPr>
            <p:cNvPr id="39" name="Grafik 38" descr="Balkendiagramm mit Aufwärtstrend mit einfarbiger Füllung">
              <a:extLst>
                <a:ext uri="{FF2B5EF4-FFF2-40B4-BE49-F238E27FC236}">
                  <a16:creationId xmlns:a16="http://schemas.microsoft.com/office/drawing/2014/main" id="{A8D92523-7422-2007-4AD2-0C67BEB2F32F}"/>
                </a:ext>
              </a:extLst>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2865719" y="3580137"/>
              <a:ext cx="643825" cy="643825"/>
            </a:xfrm>
            <a:prstGeom prst="rect">
              <a:avLst/>
            </a:prstGeom>
          </p:spPr>
        </p:pic>
      </p:grpSp>
      <p:grpSp>
        <p:nvGrpSpPr>
          <p:cNvPr id="40" name="Gruppieren 39">
            <a:extLst>
              <a:ext uri="{FF2B5EF4-FFF2-40B4-BE49-F238E27FC236}">
                <a16:creationId xmlns:a16="http://schemas.microsoft.com/office/drawing/2014/main" id="{AD22BB6A-6974-3FCC-BADA-10EEA626B7D9}"/>
              </a:ext>
            </a:extLst>
          </p:cNvPr>
          <p:cNvGrpSpPr/>
          <p:nvPr/>
        </p:nvGrpSpPr>
        <p:grpSpPr>
          <a:xfrm>
            <a:off x="4312869" y="3839774"/>
            <a:ext cx="792088" cy="728329"/>
            <a:chOff x="2734944" y="3518188"/>
            <a:chExt cx="905376" cy="767725"/>
          </a:xfrm>
        </p:grpSpPr>
        <p:sp>
          <p:nvSpPr>
            <p:cNvPr id="41" name="Flussdiagramm: Verbinder 40">
              <a:extLst>
                <a:ext uri="{FF2B5EF4-FFF2-40B4-BE49-F238E27FC236}">
                  <a16:creationId xmlns:a16="http://schemas.microsoft.com/office/drawing/2014/main" id="{7D4FD9DC-CF38-B805-600A-2D842F88C959}"/>
                </a:ext>
              </a:extLst>
            </p:cNvPr>
            <p:cNvSpPr/>
            <p:nvPr/>
          </p:nvSpPr>
          <p:spPr>
            <a:xfrm>
              <a:off x="2734944" y="3518188"/>
              <a:ext cx="905376" cy="767725"/>
            </a:xfrm>
            <a:prstGeom prst="flowChartConnector">
              <a:avLst/>
            </a:pr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pic>
          <p:nvPicPr>
            <p:cNvPr id="42" name="Grafik 41" descr="Prüfliste mit einfarbiger Füllung">
              <a:extLst>
                <a:ext uri="{FF2B5EF4-FFF2-40B4-BE49-F238E27FC236}">
                  <a16:creationId xmlns:a16="http://schemas.microsoft.com/office/drawing/2014/main" id="{1EF33EBD-8EFA-75CE-0A4B-CC7849EC0B2B}"/>
                </a:ext>
              </a:extLst>
            </p:cNvPr>
            <p:cNvPicPr>
              <a:picLocks noChangeAspect="1"/>
            </p:cNvPicPr>
            <p:nvPr/>
          </p:nvPicPr>
          <p:blipFill>
            <a:blip r:embed="rId11">
              <a:extLst>
                <a:ext uri="{96DAC541-7B7A-43D3-8B79-37D633B846F1}">
                  <asvg:svgBlip xmlns:asvg="http://schemas.microsoft.com/office/drawing/2016/SVG/main" r:embed="rId12"/>
                </a:ext>
              </a:extLst>
            </a:blip>
            <a:srcRect/>
            <a:stretch/>
          </p:blipFill>
          <p:spPr>
            <a:xfrm>
              <a:off x="2865719" y="3605183"/>
              <a:ext cx="643825" cy="593731"/>
            </a:xfrm>
            <a:prstGeom prst="rect">
              <a:avLst/>
            </a:prstGeom>
          </p:spPr>
        </p:pic>
      </p:grpSp>
      <p:grpSp>
        <p:nvGrpSpPr>
          <p:cNvPr id="48" name="Gruppieren 47">
            <a:extLst>
              <a:ext uri="{FF2B5EF4-FFF2-40B4-BE49-F238E27FC236}">
                <a16:creationId xmlns:a16="http://schemas.microsoft.com/office/drawing/2014/main" id="{5CDC8258-5005-7B2E-90FD-9FEE7D2D21FD}"/>
              </a:ext>
            </a:extLst>
          </p:cNvPr>
          <p:cNvGrpSpPr/>
          <p:nvPr/>
        </p:nvGrpSpPr>
        <p:grpSpPr>
          <a:xfrm>
            <a:off x="1536266" y="3850309"/>
            <a:ext cx="792088" cy="728329"/>
            <a:chOff x="2734944" y="3518188"/>
            <a:chExt cx="905376" cy="767725"/>
          </a:xfrm>
        </p:grpSpPr>
        <p:sp>
          <p:nvSpPr>
            <p:cNvPr id="49" name="Flussdiagramm: Verbinder 48">
              <a:extLst>
                <a:ext uri="{FF2B5EF4-FFF2-40B4-BE49-F238E27FC236}">
                  <a16:creationId xmlns:a16="http://schemas.microsoft.com/office/drawing/2014/main" id="{47E41179-683F-C002-0EF3-09168FF01B94}"/>
                </a:ext>
              </a:extLst>
            </p:cNvPr>
            <p:cNvSpPr/>
            <p:nvPr/>
          </p:nvSpPr>
          <p:spPr>
            <a:xfrm>
              <a:off x="2734944" y="3518188"/>
              <a:ext cx="905376" cy="767725"/>
            </a:xfrm>
            <a:prstGeom prst="flowChartConnector">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pic>
          <p:nvPicPr>
            <p:cNvPr id="50" name="Grafik 49" descr="Monatskalender mit einfarbiger Füllung">
              <a:extLst>
                <a:ext uri="{FF2B5EF4-FFF2-40B4-BE49-F238E27FC236}">
                  <a16:creationId xmlns:a16="http://schemas.microsoft.com/office/drawing/2014/main" id="{B2FE4296-4D0E-3C5F-E1A0-DE3B5329588D}"/>
                </a:ext>
              </a:extLst>
            </p:cNvPr>
            <p:cNvPicPr>
              <a:picLocks noChangeAspect="1"/>
            </p:cNvPicPr>
            <p:nvPr/>
          </p:nvPicPr>
          <p:blipFill>
            <a:blip r:embed="rId13">
              <a:extLst>
                <a:ext uri="{96DAC541-7B7A-43D3-8B79-37D633B846F1}">
                  <asvg:svgBlip xmlns:asvg="http://schemas.microsoft.com/office/drawing/2016/SVG/main" r:embed="rId14"/>
                </a:ext>
              </a:extLst>
            </a:blip>
            <a:srcRect/>
            <a:stretch/>
          </p:blipFill>
          <p:spPr>
            <a:xfrm>
              <a:off x="2865719" y="3605183"/>
              <a:ext cx="643825" cy="593731"/>
            </a:xfrm>
            <a:prstGeom prst="rect">
              <a:avLst/>
            </a:prstGeom>
          </p:spPr>
        </p:pic>
      </p:grpSp>
      <p:grpSp>
        <p:nvGrpSpPr>
          <p:cNvPr id="51" name="Gruppieren 50">
            <a:extLst>
              <a:ext uri="{FF2B5EF4-FFF2-40B4-BE49-F238E27FC236}">
                <a16:creationId xmlns:a16="http://schemas.microsoft.com/office/drawing/2014/main" id="{A6892957-A32D-8A83-C6D0-9A4E8E3A21C0}"/>
              </a:ext>
            </a:extLst>
          </p:cNvPr>
          <p:cNvGrpSpPr/>
          <p:nvPr/>
        </p:nvGrpSpPr>
        <p:grpSpPr>
          <a:xfrm>
            <a:off x="6487431" y="3835571"/>
            <a:ext cx="792088" cy="728329"/>
            <a:chOff x="2734944" y="3518188"/>
            <a:chExt cx="905376" cy="767725"/>
          </a:xfrm>
        </p:grpSpPr>
        <p:sp>
          <p:nvSpPr>
            <p:cNvPr id="52" name="Flussdiagramm: Verbinder 51">
              <a:extLst>
                <a:ext uri="{FF2B5EF4-FFF2-40B4-BE49-F238E27FC236}">
                  <a16:creationId xmlns:a16="http://schemas.microsoft.com/office/drawing/2014/main" id="{AA59D738-C38F-804E-2D3A-4B4E9EDFD597}"/>
                </a:ext>
              </a:extLst>
            </p:cNvPr>
            <p:cNvSpPr/>
            <p:nvPr/>
          </p:nvSpPr>
          <p:spPr>
            <a:xfrm>
              <a:off x="2734944" y="3518188"/>
              <a:ext cx="905376" cy="767725"/>
            </a:xfrm>
            <a:prstGeom prst="flowChartConnector">
              <a:avLst/>
            </a:prstGeom>
            <a:no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pic>
          <p:nvPicPr>
            <p:cNvPr id="53" name="Grafik 52" descr="Gehirn im Kopf mit einfarbiger Füllung">
              <a:extLst>
                <a:ext uri="{FF2B5EF4-FFF2-40B4-BE49-F238E27FC236}">
                  <a16:creationId xmlns:a16="http://schemas.microsoft.com/office/drawing/2014/main" id="{1760A3F6-15DB-FCFC-B90F-26FB87734293}"/>
                </a:ext>
              </a:extLst>
            </p:cNvPr>
            <p:cNvPicPr>
              <a:picLocks noChangeAspect="1"/>
            </p:cNvPicPr>
            <p:nvPr/>
          </p:nvPicPr>
          <p:blipFill>
            <a:blip r:embed="rId15">
              <a:extLst>
                <a:ext uri="{96DAC541-7B7A-43D3-8B79-37D633B846F1}">
                  <asvg:svgBlip xmlns:asvg="http://schemas.microsoft.com/office/drawing/2016/SVG/main" r:embed="rId16"/>
                </a:ext>
              </a:extLst>
            </a:blip>
            <a:srcRect/>
            <a:stretch/>
          </p:blipFill>
          <p:spPr>
            <a:xfrm>
              <a:off x="2865719" y="3605183"/>
              <a:ext cx="643825" cy="593731"/>
            </a:xfrm>
            <a:prstGeom prst="rect">
              <a:avLst/>
            </a:prstGeom>
          </p:spPr>
        </p:pic>
      </p:grpSp>
      <p:grpSp>
        <p:nvGrpSpPr>
          <p:cNvPr id="54" name="Gruppieren 53">
            <a:extLst>
              <a:ext uri="{FF2B5EF4-FFF2-40B4-BE49-F238E27FC236}">
                <a16:creationId xmlns:a16="http://schemas.microsoft.com/office/drawing/2014/main" id="{AB677107-2B10-94BD-A26D-2F4A9CA70999}"/>
              </a:ext>
            </a:extLst>
          </p:cNvPr>
          <p:cNvGrpSpPr/>
          <p:nvPr/>
        </p:nvGrpSpPr>
        <p:grpSpPr>
          <a:xfrm>
            <a:off x="3795044" y="1227681"/>
            <a:ext cx="792088" cy="728329"/>
            <a:chOff x="2734944" y="3518188"/>
            <a:chExt cx="905376" cy="767725"/>
          </a:xfrm>
        </p:grpSpPr>
        <p:sp>
          <p:nvSpPr>
            <p:cNvPr id="55" name="Flussdiagramm: Verbinder 54">
              <a:extLst>
                <a:ext uri="{FF2B5EF4-FFF2-40B4-BE49-F238E27FC236}">
                  <a16:creationId xmlns:a16="http://schemas.microsoft.com/office/drawing/2014/main" id="{177FE5B5-1B64-CCDC-00E2-BD6ADB562239}"/>
                </a:ext>
              </a:extLst>
            </p:cNvPr>
            <p:cNvSpPr/>
            <p:nvPr/>
          </p:nvSpPr>
          <p:spPr>
            <a:xfrm>
              <a:off x="2734944" y="3518188"/>
              <a:ext cx="905376" cy="767725"/>
            </a:xfrm>
            <a:prstGeom prst="flowChartConnector">
              <a:avLst/>
            </a:pr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pic>
          <p:nvPicPr>
            <p:cNvPr id="56" name="Grafik 55" descr="Klassenzimmer mit einfarbiger Füllung">
              <a:extLst>
                <a:ext uri="{FF2B5EF4-FFF2-40B4-BE49-F238E27FC236}">
                  <a16:creationId xmlns:a16="http://schemas.microsoft.com/office/drawing/2014/main" id="{91E84443-E66E-AD83-F988-8D46F1E9AC45}"/>
                </a:ext>
              </a:extLst>
            </p:cNvPr>
            <p:cNvPicPr>
              <a:picLocks noChangeAspect="1"/>
            </p:cNvPicPr>
            <p:nvPr/>
          </p:nvPicPr>
          <p:blipFill>
            <a:blip r:embed="rId17">
              <a:extLst>
                <a:ext uri="{96DAC541-7B7A-43D3-8B79-37D633B846F1}">
                  <asvg:svgBlip xmlns:asvg="http://schemas.microsoft.com/office/drawing/2016/SVG/main" r:embed="rId18"/>
                </a:ext>
              </a:extLst>
            </a:blip>
            <a:srcRect/>
            <a:stretch/>
          </p:blipFill>
          <p:spPr>
            <a:xfrm>
              <a:off x="2865719" y="3605183"/>
              <a:ext cx="643825" cy="593731"/>
            </a:xfrm>
            <a:prstGeom prst="rect">
              <a:avLst/>
            </a:prstGeom>
          </p:spPr>
        </p:pic>
      </p:grpSp>
      <p:sp>
        <p:nvSpPr>
          <p:cNvPr id="57" name="Pfeil: Chevron 56">
            <a:extLst>
              <a:ext uri="{FF2B5EF4-FFF2-40B4-BE49-F238E27FC236}">
                <a16:creationId xmlns:a16="http://schemas.microsoft.com/office/drawing/2014/main" id="{F6D964CC-06FE-ABA9-A145-94C3AC876F06}"/>
              </a:ext>
            </a:extLst>
          </p:cNvPr>
          <p:cNvSpPr/>
          <p:nvPr/>
        </p:nvSpPr>
        <p:spPr>
          <a:xfrm>
            <a:off x="3176595" y="4095927"/>
            <a:ext cx="144016" cy="216024"/>
          </a:xfrm>
          <a:prstGeom prst="chevron">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cxnSp>
        <p:nvCxnSpPr>
          <p:cNvPr id="65" name="Gerader Verbinder 64">
            <a:extLst>
              <a:ext uri="{FF2B5EF4-FFF2-40B4-BE49-F238E27FC236}">
                <a16:creationId xmlns:a16="http://schemas.microsoft.com/office/drawing/2014/main" id="{836A38E9-FCAE-284E-872D-3FD40992B3D3}"/>
              </a:ext>
            </a:extLst>
          </p:cNvPr>
          <p:cNvCxnSpPr>
            <a:cxnSpLocks/>
            <a:stCxn id="57" idx="3"/>
            <a:endCxn id="41" idx="2"/>
          </p:cNvCxnSpPr>
          <p:nvPr/>
        </p:nvCxnSpPr>
        <p:spPr>
          <a:xfrm>
            <a:off x="3320611" y="4203939"/>
            <a:ext cx="992258" cy="0"/>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68" name="Gerader Verbinder 67">
            <a:extLst>
              <a:ext uri="{FF2B5EF4-FFF2-40B4-BE49-F238E27FC236}">
                <a16:creationId xmlns:a16="http://schemas.microsoft.com/office/drawing/2014/main" id="{1AD2B1FE-696D-1347-B0C9-11EB8A906B05}"/>
              </a:ext>
            </a:extLst>
          </p:cNvPr>
          <p:cNvCxnSpPr>
            <a:cxnSpLocks/>
            <a:stCxn id="49" idx="6"/>
            <a:endCxn id="57" idx="1"/>
          </p:cNvCxnSpPr>
          <p:nvPr/>
        </p:nvCxnSpPr>
        <p:spPr>
          <a:xfrm flipV="1">
            <a:off x="2328354" y="4203939"/>
            <a:ext cx="920249" cy="10535"/>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79" name="Pfeil: Chevron 78">
            <a:extLst>
              <a:ext uri="{FF2B5EF4-FFF2-40B4-BE49-F238E27FC236}">
                <a16:creationId xmlns:a16="http://schemas.microsoft.com/office/drawing/2014/main" id="{F08F1B22-764B-F28C-B53E-69097838D51C}"/>
              </a:ext>
            </a:extLst>
          </p:cNvPr>
          <p:cNvSpPr/>
          <p:nvPr/>
        </p:nvSpPr>
        <p:spPr>
          <a:xfrm>
            <a:off x="5724833" y="4091722"/>
            <a:ext cx="144016" cy="216024"/>
          </a:xfrm>
          <a:prstGeom prst="chevron">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cxnSp>
        <p:nvCxnSpPr>
          <p:cNvPr id="80" name="Gerader Verbinder 79">
            <a:extLst>
              <a:ext uri="{FF2B5EF4-FFF2-40B4-BE49-F238E27FC236}">
                <a16:creationId xmlns:a16="http://schemas.microsoft.com/office/drawing/2014/main" id="{72018DA7-0D8D-AAE6-19EB-6718B757E94A}"/>
              </a:ext>
            </a:extLst>
          </p:cNvPr>
          <p:cNvCxnSpPr>
            <a:cxnSpLocks/>
            <a:stCxn id="79" idx="3"/>
            <a:endCxn id="52" idx="2"/>
          </p:cNvCxnSpPr>
          <p:nvPr/>
        </p:nvCxnSpPr>
        <p:spPr>
          <a:xfrm>
            <a:off x="5868849" y="4199734"/>
            <a:ext cx="618582" cy="2"/>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81" name="Gerader Verbinder 80">
            <a:extLst>
              <a:ext uri="{FF2B5EF4-FFF2-40B4-BE49-F238E27FC236}">
                <a16:creationId xmlns:a16="http://schemas.microsoft.com/office/drawing/2014/main" id="{C62BFC98-05C7-A322-BB94-E00D6DBDA885}"/>
              </a:ext>
            </a:extLst>
          </p:cNvPr>
          <p:cNvCxnSpPr>
            <a:cxnSpLocks/>
            <a:stCxn id="41" idx="6"/>
            <a:endCxn id="79" idx="1"/>
          </p:cNvCxnSpPr>
          <p:nvPr/>
        </p:nvCxnSpPr>
        <p:spPr>
          <a:xfrm flipV="1">
            <a:off x="5104957" y="4199734"/>
            <a:ext cx="691884" cy="4205"/>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86" name="Pfeil: Chevron 85">
            <a:extLst>
              <a:ext uri="{FF2B5EF4-FFF2-40B4-BE49-F238E27FC236}">
                <a16:creationId xmlns:a16="http://schemas.microsoft.com/office/drawing/2014/main" id="{A8E4B723-A166-BB92-5388-90EA3684F13F}"/>
              </a:ext>
            </a:extLst>
          </p:cNvPr>
          <p:cNvSpPr/>
          <p:nvPr/>
        </p:nvSpPr>
        <p:spPr>
          <a:xfrm>
            <a:off x="5060085" y="1492014"/>
            <a:ext cx="144016" cy="216024"/>
          </a:xfrm>
          <a:prstGeom prst="chevron">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cxnSp>
        <p:nvCxnSpPr>
          <p:cNvPr id="87" name="Gerader Verbinder 86">
            <a:extLst>
              <a:ext uri="{FF2B5EF4-FFF2-40B4-BE49-F238E27FC236}">
                <a16:creationId xmlns:a16="http://schemas.microsoft.com/office/drawing/2014/main" id="{2A9DBAD1-6C8F-90D7-9F31-A8CC8A5DC8AF}"/>
              </a:ext>
            </a:extLst>
          </p:cNvPr>
          <p:cNvCxnSpPr>
            <a:cxnSpLocks/>
            <a:stCxn id="86" idx="3"/>
            <a:endCxn id="38" idx="2"/>
          </p:cNvCxnSpPr>
          <p:nvPr/>
        </p:nvCxnSpPr>
        <p:spPr>
          <a:xfrm flipV="1">
            <a:off x="5204101" y="1594626"/>
            <a:ext cx="479354" cy="5400"/>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88" name="Gerader Verbinder 87">
            <a:extLst>
              <a:ext uri="{FF2B5EF4-FFF2-40B4-BE49-F238E27FC236}">
                <a16:creationId xmlns:a16="http://schemas.microsoft.com/office/drawing/2014/main" id="{474702DA-36DF-C901-B974-D02B906E65A6}"/>
              </a:ext>
            </a:extLst>
          </p:cNvPr>
          <p:cNvCxnSpPr>
            <a:cxnSpLocks/>
            <a:stCxn id="55" idx="6"/>
            <a:endCxn id="86" idx="1"/>
          </p:cNvCxnSpPr>
          <p:nvPr/>
        </p:nvCxnSpPr>
        <p:spPr>
          <a:xfrm>
            <a:off x="4587132" y="1591846"/>
            <a:ext cx="544961" cy="8180"/>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07" name="Bogen 106">
            <a:extLst>
              <a:ext uri="{FF2B5EF4-FFF2-40B4-BE49-F238E27FC236}">
                <a16:creationId xmlns:a16="http://schemas.microsoft.com/office/drawing/2014/main" id="{B155CEE0-1810-C25A-92EB-B290FC6E4769}"/>
              </a:ext>
            </a:extLst>
          </p:cNvPr>
          <p:cNvSpPr/>
          <p:nvPr/>
        </p:nvSpPr>
        <p:spPr>
          <a:xfrm>
            <a:off x="6508591" y="3064391"/>
            <a:ext cx="1582891" cy="1135343"/>
          </a:xfrm>
          <a:prstGeom prst="arc">
            <a:avLst>
              <a:gd name="adj1" fmla="val 16200000"/>
              <a:gd name="adj2" fmla="val 5425325"/>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dirty="0"/>
          </a:p>
        </p:txBody>
      </p:sp>
      <p:cxnSp>
        <p:nvCxnSpPr>
          <p:cNvPr id="108" name="Gerader Verbinder 107">
            <a:extLst>
              <a:ext uri="{FF2B5EF4-FFF2-40B4-BE49-F238E27FC236}">
                <a16:creationId xmlns:a16="http://schemas.microsoft.com/office/drawing/2014/main" id="{2512E166-8DDD-109C-E8A5-9AB34FFF4A98}"/>
              </a:ext>
            </a:extLst>
          </p:cNvPr>
          <p:cNvCxnSpPr>
            <a:cxnSpLocks/>
            <a:stCxn id="111" idx="1"/>
            <a:endCxn id="107" idx="0"/>
          </p:cNvCxnSpPr>
          <p:nvPr/>
        </p:nvCxnSpPr>
        <p:spPr>
          <a:xfrm flipV="1">
            <a:off x="5959351" y="3064391"/>
            <a:ext cx="1340685" cy="793"/>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11" name="Pfeil: Chevron 110">
            <a:extLst>
              <a:ext uri="{FF2B5EF4-FFF2-40B4-BE49-F238E27FC236}">
                <a16:creationId xmlns:a16="http://schemas.microsoft.com/office/drawing/2014/main" id="{B34BF943-AB2A-29D4-3CAA-3EB9D8D3951A}"/>
              </a:ext>
            </a:extLst>
          </p:cNvPr>
          <p:cNvSpPr/>
          <p:nvPr/>
        </p:nvSpPr>
        <p:spPr>
          <a:xfrm flipH="1">
            <a:off x="5887343" y="2957172"/>
            <a:ext cx="144016" cy="216024"/>
          </a:xfrm>
          <a:prstGeom prst="chevron">
            <a:avLst/>
          </a:prstGeom>
          <a:solidFill>
            <a:schemeClr val="accent6">
              <a:lumMod val="60000"/>
              <a:lumOff val="4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solidFill>
                <a:schemeClr val="tx1"/>
              </a:solidFill>
            </a:endParaRPr>
          </a:p>
        </p:txBody>
      </p:sp>
      <p:cxnSp>
        <p:nvCxnSpPr>
          <p:cNvPr id="113" name="Gerader Verbinder 112">
            <a:extLst>
              <a:ext uri="{FF2B5EF4-FFF2-40B4-BE49-F238E27FC236}">
                <a16:creationId xmlns:a16="http://schemas.microsoft.com/office/drawing/2014/main" id="{F7BE8D0D-7951-8850-E1B9-AB994FBA96D9}"/>
              </a:ext>
            </a:extLst>
          </p:cNvPr>
          <p:cNvCxnSpPr>
            <a:cxnSpLocks/>
            <a:stCxn id="29" idx="6"/>
            <a:endCxn id="111" idx="3"/>
          </p:cNvCxnSpPr>
          <p:nvPr/>
        </p:nvCxnSpPr>
        <p:spPr>
          <a:xfrm>
            <a:off x="3816740" y="3064391"/>
            <a:ext cx="2070603" cy="793"/>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16" name="Pfeil: Chevron 115">
            <a:extLst>
              <a:ext uri="{FF2B5EF4-FFF2-40B4-BE49-F238E27FC236}">
                <a16:creationId xmlns:a16="http://schemas.microsoft.com/office/drawing/2014/main" id="{5C71FD50-6E11-CA6F-0170-96DCF172B0E7}"/>
              </a:ext>
            </a:extLst>
          </p:cNvPr>
          <p:cNvSpPr/>
          <p:nvPr/>
        </p:nvSpPr>
        <p:spPr>
          <a:xfrm>
            <a:off x="2875671" y="1492014"/>
            <a:ext cx="144016" cy="216024"/>
          </a:xfrm>
          <a:prstGeom prst="chevron">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cxnSp>
        <p:nvCxnSpPr>
          <p:cNvPr id="118" name="Gerader Verbinder 117">
            <a:extLst>
              <a:ext uri="{FF2B5EF4-FFF2-40B4-BE49-F238E27FC236}">
                <a16:creationId xmlns:a16="http://schemas.microsoft.com/office/drawing/2014/main" id="{F296B944-2030-E779-746F-C86F86FC8675}"/>
              </a:ext>
            </a:extLst>
          </p:cNvPr>
          <p:cNvCxnSpPr>
            <a:cxnSpLocks/>
            <a:stCxn id="116" idx="3"/>
            <a:endCxn id="55" idx="2"/>
          </p:cNvCxnSpPr>
          <p:nvPr/>
        </p:nvCxnSpPr>
        <p:spPr>
          <a:xfrm flipV="1">
            <a:off x="3019687" y="1591846"/>
            <a:ext cx="775357" cy="8180"/>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1" name="Gerader Verbinder 120">
            <a:extLst>
              <a:ext uri="{FF2B5EF4-FFF2-40B4-BE49-F238E27FC236}">
                <a16:creationId xmlns:a16="http://schemas.microsoft.com/office/drawing/2014/main" id="{E92AA98F-938C-690C-44FD-F5ED305FD0F7}"/>
              </a:ext>
            </a:extLst>
          </p:cNvPr>
          <p:cNvCxnSpPr>
            <a:cxnSpLocks/>
            <a:stCxn id="124" idx="0"/>
            <a:endCxn id="116" idx="1"/>
          </p:cNvCxnSpPr>
          <p:nvPr/>
        </p:nvCxnSpPr>
        <p:spPr>
          <a:xfrm>
            <a:off x="1621586" y="1592196"/>
            <a:ext cx="1326093" cy="7830"/>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4" name="Bogen 123">
            <a:extLst>
              <a:ext uri="{FF2B5EF4-FFF2-40B4-BE49-F238E27FC236}">
                <a16:creationId xmlns:a16="http://schemas.microsoft.com/office/drawing/2014/main" id="{602CAC50-8AA3-2029-691E-A0AB303FA3D8}"/>
              </a:ext>
            </a:extLst>
          </p:cNvPr>
          <p:cNvSpPr/>
          <p:nvPr/>
        </p:nvSpPr>
        <p:spPr>
          <a:xfrm flipH="1">
            <a:off x="683566" y="1591844"/>
            <a:ext cx="1935862" cy="1472547"/>
          </a:xfrm>
          <a:prstGeom prst="arc">
            <a:avLst>
              <a:gd name="adj1" fmla="val 16339648"/>
              <a:gd name="adj2" fmla="val 5393685"/>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cxnSp>
        <p:nvCxnSpPr>
          <p:cNvPr id="125" name="Gerader Verbinder 124">
            <a:extLst>
              <a:ext uri="{FF2B5EF4-FFF2-40B4-BE49-F238E27FC236}">
                <a16:creationId xmlns:a16="http://schemas.microsoft.com/office/drawing/2014/main" id="{035EB932-AD97-0C18-E5D8-8E0F3C5D7DDF}"/>
              </a:ext>
            </a:extLst>
          </p:cNvPr>
          <p:cNvCxnSpPr>
            <a:cxnSpLocks/>
            <a:stCxn id="124" idx="2"/>
            <a:endCxn id="29" idx="2"/>
          </p:cNvCxnSpPr>
          <p:nvPr/>
        </p:nvCxnSpPr>
        <p:spPr>
          <a:xfrm>
            <a:off x="1650144" y="3064390"/>
            <a:ext cx="1374508" cy="1"/>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31" name="Pfeil: Chevron 130">
            <a:extLst>
              <a:ext uri="{FF2B5EF4-FFF2-40B4-BE49-F238E27FC236}">
                <a16:creationId xmlns:a16="http://schemas.microsoft.com/office/drawing/2014/main" id="{20C27388-724C-BC41-6D97-8925C8BA4F38}"/>
              </a:ext>
            </a:extLst>
          </p:cNvPr>
          <p:cNvSpPr/>
          <p:nvPr/>
        </p:nvSpPr>
        <p:spPr>
          <a:xfrm>
            <a:off x="6626908" y="1482999"/>
            <a:ext cx="144016" cy="216024"/>
          </a:xfrm>
          <a:prstGeom prst="chevron">
            <a:avLst/>
          </a:prstGeom>
          <a:solidFill>
            <a:schemeClr val="accent6">
              <a:lumMod val="60000"/>
              <a:lumOff val="4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solidFill>
                <a:schemeClr val="tx1"/>
              </a:solidFill>
            </a:endParaRPr>
          </a:p>
        </p:txBody>
      </p:sp>
      <p:cxnSp>
        <p:nvCxnSpPr>
          <p:cNvPr id="132" name="Gerader Verbinder 131">
            <a:extLst>
              <a:ext uri="{FF2B5EF4-FFF2-40B4-BE49-F238E27FC236}">
                <a16:creationId xmlns:a16="http://schemas.microsoft.com/office/drawing/2014/main" id="{C5B979ED-6FBF-6168-BE2A-112F3A6FCD4E}"/>
              </a:ext>
            </a:extLst>
          </p:cNvPr>
          <p:cNvCxnSpPr>
            <a:cxnSpLocks/>
            <a:stCxn id="131" idx="3"/>
          </p:cNvCxnSpPr>
          <p:nvPr/>
        </p:nvCxnSpPr>
        <p:spPr>
          <a:xfrm>
            <a:off x="6770924" y="1591011"/>
            <a:ext cx="508595" cy="0"/>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3" name="Gerader Verbinder 132">
            <a:extLst>
              <a:ext uri="{FF2B5EF4-FFF2-40B4-BE49-F238E27FC236}">
                <a16:creationId xmlns:a16="http://schemas.microsoft.com/office/drawing/2014/main" id="{A6E0334F-9C2D-BA53-FFAF-6A7A4F06D448}"/>
              </a:ext>
            </a:extLst>
          </p:cNvPr>
          <p:cNvCxnSpPr>
            <a:cxnSpLocks/>
            <a:stCxn id="38" idx="6"/>
            <a:endCxn id="131" idx="1"/>
          </p:cNvCxnSpPr>
          <p:nvPr/>
        </p:nvCxnSpPr>
        <p:spPr>
          <a:xfrm flipV="1">
            <a:off x="6475543" y="1591011"/>
            <a:ext cx="223373" cy="3615"/>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3" name="Textfeld 2">
            <a:extLst>
              <a:ext uri="{FF2B5EF4-FFF2-40B4-BE49-F238E27FC236}">
                <a16:creationId xmlns:a16="http://schemas.microsoft.com/office/drawing/2014/main" id="{D23F9D06-C2FD-36CD-36F6-52E4DCFA400E}"/>
              </a:ext>
            </a:extLst>
          </p:cNvPr>
          <p:cNvSpPr txBox="1"/>
          <p:nvPr/>
        </p:nvSpPr>
        <p:spPr>
          <a:xfrm>
            <a:off x="1732179" y="4712944"/>
            <a:ext cx="400259" cy="220563"/>
          </a:xfrm>
          <a:prstGeom prst="rect">
            <a:avLst/>
          </a:prstGeom>
          <a:noFill/>
        </p:spPr>
        <p:txBody>
          <a:bodyPr wrap="none" lIns="0" tIns="0" rIns="0" bIns="0" rtlCol="0">
            <a:noAutofit/>
          </a:bodyPr>
          <a:lstStyle/>
          <a:p>
            <a:pPr algn="ctr"/>
            <a:r>
              <a:rPr lang="de-DE" sz="1000" dirty="0">
                <a:solidFill>
                  <a:schemeClr val="accent1">
                    <a:lumMod val="60000"/>
                    <a:lumOff val="40000"/>
                  </a:schemeClr>
                </a:solidFill>
              </a:rPr>
              <a:t>Agile</a:t>
            </a:r>
          </a:p>
        </p:txBody>
      </p:sp>
      <p:sp>
        <p:nvSpPr>
          <p:cNvPr id="58" name="Textfeld 57">
            <a:extLst>
              <a:ext uri="{FF2B5EF4-FFF2-40B4-BE49-F238E27FC236}">
                <a16:creationId xmlns:a16="http://schemas.microsoft.com/office/drawing/2014/main" id="{720F6A29-1968-B5B8-C327-480A9833B5A1}"/>
              </a:ext>
            </a:extLst>
          </p:cNvPr>
          <p:cNvSpPr txBox="1"/>
          <p:nvPr/>
        </p:nvSpPr>
        <p:spPr>
          <a:xfrm>
            <a:off x="4370073" y="4712942"/>
            <a:ext cx="677677" cy="220563"/>
          </a:xfrm>
          <a:prstGeom prst="rect">
            <a:avLst/>
          </a:prstGeom>
          <a:noFill/>
        </p:spPr>
        <p:txBody>
          <a:bodyPr wrap="none" lIns="0" tIns="0" rIns="0" bIns="0" rtlCol="0">
            <a:noAutofit/>
          </a:bodyPr>
          <a:lstStyle/>
          <a:p>
            <a:pPr algn="ctr"/>
            <a:r>
              <a:rPr lang="de-DE" sz="1000" dirty="0">
                <a:solidFill>
                  <a:schemeClr val="accent2">
                    <a:lumMod val="60000"/>
                    <a:lumOff val="40000"/>
                  </a:schemeClr>
                </a:solidFill>
              </a:rPr>
              <a:t>To-do-Liste</a:t>
            </a:r>
          </a:p>
        </p:txBody>
      </p:sp>
      <p:sp>
        <p:nvSpPr>
          <p:cNvPr id="59" name="Textfeld 58">
            <a:extLst>
              <a:ext uri="{FF2B5EF4-FFF2-40B4-BE49-F238E27FC236}">
                <a16:creationId xmlns:a16="http://schemas.microsoft.com/office/drawing/2014/main" id="{FB85BFB4-7998-831B-941A-51F03B86CF6B}"/>
              </a:ext>
            </a:extLst>
          </p:cNvPr>
          <p:cNvSpPr txBox="1"/>
          <p:nvPr/>
        </p:nvSpPr>
        <p:spPr>
          <a:xfrm>
            <a:off x="3011124" y="3519369"/>
            <a:ext cx="792088" cy="220563"/>
          </a:xfrm>
          <a:prstGeom prst="rect">
            <a:avLst/>
          </a:prstGeom>
          <a:noFill/>
        </p:spPr>
        <p:txBody>
          <a:bodyPr wrap="none" lIns="0" tIns="0" rIns="0" bIns="0" rtlCol="0">
            <a:noAutofit/>
          </a:bodyPr>
          <a:lstStyle/>
          <a:p>
            <a:pPr algn="ctr"/>
            <a:r>
              <a:rPr lang="de-DE" sz="1000" dirty="0">
                <a:solidFill>
                  <a:schemeClr val="accent1">
                    <a:lumMod val="60000"/>
                    <a:lumOff val="40000"/>
                  </a:schemeClr>
                </a:solidFill>
              </a:rPr>
              <a:t>Feedbacks</a:t>
            </a:r>
          </a:p>
        </p:txBody>
      </p:sp>
      <p:sp>
        <p:nvSpPr>
          <p:cNvPr id="60" name="Textfeld 59">
            <a:extLst>
              <a:ext uri="{FF2B5EF4-FFF2-40B4-BE49-F238E27FC236}">
                <a16:creationId xmlns:a16="http://schemas.microsoft.com/office/drawing/2014/main" id="{9E5A7843-94F2-AFE6-44DB-DB37673DD55B}"/>
              </a:ext>
            </a:extLst>
          </p:cNvPr>
          <p:cNvSpPr txBox="1"/>
          <p:nvPr/>
        </p:nvSpPr>
        <p:spPr>
          <a:xfrm>
            <a:off x="6508922" y="4712942"/>
            <a:ext cx="792088" cy="220563"/>
          </a:xfrm>
          <a:prstGeom prst="rect">
            <a:avLst/>
          </a:prstGeom>
          <a:noFill/>
        </p:spPr>
        <p:txBody>
          <a:bodyPr wrap="none" lIns="0" tIns="0" rIns="0" bIns="0" rtlCol="0">
            <a:noAutofit/>
          </a:bodyPr>
          <a:lstStyle/>
          <a:p>
            <a:pPr algn="ctr"/>
            <a:r>
              <a:rPr lang="de-DE" sz="1000" dirty="0">
                <a:solidFill>
                  <a:schemeClr val="accent6">
                    <a:lumMod val="60000"/>
                    <a:lumOff val="40000"/>
                  </a:schemeClr>
                </a:solidFill>
              </a:rPr>
              <a:t>User Story</a:t>
            </a:r>
          </a:p>
        </p:txBody>
      </p:sp>
      <p:sp>
        <p:nvSpPr>
          <p:cNvPr id="61" name="Textfeld 60">
            <a:extLst>
              <a:ext uri="{FF2B5EF4-FFF2-40B4-BE49-F238E27FC236}">
                <a16:creationId xmlns:a16="http://schemas.microsoft.com/office/drawing/2014/main" id="{B7418B0D-CD2A-F2B9-ED5E-98EFF9BB28F1}"/>
              </a:ext>
            </a:extLst>
          </p:cNvPr>
          <p:cNvSpPr txBox="1"/>
          <p:nvPr/>
        </p:nvSpPr>
        <p:spPr>
          <a:xfrm>
            <a:off x="5684925" y="2073890"/>
            <a:ext cx="792088" cy="220563"/>
          </a:xfrm>
          <a:prstGeom prst="rect">
            <a:avLst/>
          </a:prstGeom>
          <a:noFill/>
        </p:spPr>
        <p:txBody>
          <a:bodyPr wrap="none" lIns="0" tIns="0" rIns="0" bIns="0" rtlCol="0">
            <a:noAutofit/>
          </a:bodyPr>
          <a:lstStyle/>
          <a:p>
            <a:pPr algn="ctr"/>
            <a:r>
              <a:rPr lang="de-DE" sz="1000" dirty="0">
                <a:solidFill>
                  <a:schemeClr val="accent6">
                    <a:lumMod val="60000"/>
                    <a:lumOff val="40000"/>
                  </a:schemeClr>
                </a:solidFill>
              </a:rPr>
              <a:t>Performance</a:t>
            </a:r>
          </a:p>
        </p:txBody>
      </p:sp>
      <p:sp>
        <p:nvSpPr>
          <p:cNvPr id="62" name="Textfeld 61">
            <a:extLst>
              <a:ext uri="{FF2B5EF4-FFF2-40B4-BE49-F238E27FC236}">
                <a16:creationId xmlns:a16="http://schemas.microsoft.com/office/drawing/2014/main" id="{59806F50-C158-217A-F0D2-BB1C0478170C}"/>
              </a:ext>
            </a:extLst>
          </p:cNvPr>
          <p:cNvSpPr txBox="1"/>
          <p:nvPr/>
        </p:nvSpPr>
        <p:spPr>
          <a:xfrm>
            <a:off x="3797999" y="2073890"/>
            <a:ext cx="792088" cy="220563"/>
          </a:xfrm>
          <a:prstGeom prst="rect">
            <a:avLst/>
          </a:prstGeom>
          <a:noFill/>
        </p:spPr>
        <p:txBody>
          <a:bodyPr wrap="none" lIns="0" tIns="0" rIns="0" bIns="0" rtlCol="0">
            <a:noAutofit/>
          </a:bodyPr>
          <a:lstStyle/>
          <a:p>
            <a:pPr algn="ctr"/>
            <a:r>
              <a:rPr lang="de-DE" sz="1000" dirty="0">
                <a:solidFill>
                  <a:schemeClr val="accent2">
                    <a:lumMod val="60000"/>
                    <a:lumOff val="40000"/>
                  </a:schemeClr>
                </a:solidFill>
              </a:rPr>
              <a:t>Präsentieren</a:t>
            </a:r>
          </a:p>
        </p:txBody>
      </p:sp>
      <p:pic>
        <p:nvPicPr>
          <p:cNvPr id="6" name="Grafik 5" descr="Gedankenblase Silhouette">
            <a:extLst>
              <a:ext uri="{FF2B5EF4-FFF2-40B4-BE49-F238E27FC236}">
                <a16:creationId xmlns:a16="http://schemas.microsoft.com/office/drawing/2014/main" id="{D1E54451-FA94-E365-F214-FEA3E69DC98E}"/>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1276194" y="3201133"/>
            <a:ext cx="378728" cy="378728"/>
          </a:xfrm>
          <a:prstGeom prst="rect">
            <a:avLst/>
          </a:prstGeom>
        </p:spPr>
      </p:pic>
    </p:spTree>
    <p:extLst>
      <p:ext uri="{BB962C8B-B14F-4D97-AF65-F5344CB8AC3E}">
        <p14:creationId xmlns:p14="http://schemas.microsoft.com/office/powerpoint/2010/main" val="170806909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6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4" presetClass="entr" presetSubtype="10" fill="hold" grpId="0" nodeType="clickEffect">
                                  <p:stCondLst>
                                    <p:cond delay="0"/>
                                  </p:stCondLst>
                                  <p:childTnLst>
                                    <p:set>
                                      <p:cBhvr>
                                        <p:cTn id="42" dur="1" fill="hold">
                                          <p:stCondLst>
                                            <p:cond delay="0"/>
                                          </p:stCondLst>
                                        </p:cTn>
                                        <p:tgtEl>
                                          <p:spTgt spid="57"/>
                                        </p:tgtEl>
                                        <p:attrNameLst>
                                          <p:attrName>style.visibility</p:attrName>
                                        </p:attrNameLst>
                                      </p:cBhvr>
                                      <p:to>
                                        <p:strVal val="visible"/>
                                      </p:to>
                                    </p:set>
                                    <p:animEffect transition="in" filter="randombar(horizontal)">
                                      <p:cBhvr>
                                        <p:cTn id="43" dur="500"/>
                                        <p:tgtEl>
                                          <p:spTgt spid="57"/>
                                        </p:tgtEl>
                                      </p:cBhvr>
                                    </p:animEffect>
                                  </p:childTnLst>
                                </p:cTn>
                              </p:par>
                              <p:par>
                                <p:cTn id="44" presetID="14" presetClass="entr" presetSubtype="10" fill="hold" nodeType="withEffect">
                                  <p:stCondLst>
                                    <p:cond delay="0"/>
                                  </p:stCondLst>
                                  <p:childTnLst>
                                    <p:set>
                                      <p:cBhvr>
                                        <p:cTn id="45" dur="1" fill="hold">
                                          <p:stCondLst>
                                            <p:cond delay="0"/>
                                          </p:stCondLst>
                                        </p:cTn>
                                        <p:tgtEl>
                                          <p:spTgt spid="65"/>
                                        </p:tgtEl>
                                        <p:attrNameLst>
                                          <p:attrName>style.visibility</p:attrName>
                                        </p:attrNameLst>
                                      </p:cBhvr>
                                      <p:to>
                                        <p:strVal val="visible"/>
                                      </p:to>
                                    </p:set>
                                    <p:animEffect transition="in" filter="randombar(horizontal)">
                                      <p:cBhvr>
                                        <p:cTn id="46" dur="500"/>
                                        <p:tgtEl>
                                          <p:spTgt spid="65"/>
                                        </p:tgtEl>
                                      </p:cBhvr>
                                    </p:animEffect>
                                  </p:childTnLst>
                                </p:cTn>
                              </p:par>
                              <p:par>
                                <p:cTn id="47" presetID="14" presetClass="entr" presetSubtype="10" fill="hold" nodeType="withEffect">
                                  <p:stCondLst>
                                    <p:cond delay="0"/>
                                  </p:stCondLst>
                                  <p:childTnLst>
                                    <p:set>
                                      <p:cBhvr>
                                        <p:cTn id="48" dur="1" fill="hold">
                                          <p:stCondLst>
                                            <p:cond delay="0"/>
                                          </p:stCondLst>
                                        </p:cTn>
                                        <p:tgtEl>
                                          <p:spTgt spid="68"/>
                                        </p:tgtEl>
                                        <p:attrNameLst>
                                          <p:attrName>style.visibility</p:attrName>
                                        </p:attrNameLst>
                                      </p:cBhvr>
                                      <p:to>
                                        <p:strVal val="visible"/>
                                      </p:to>
                                    </p:set>
                                    <p:animEffect transition="in" filter="randombar(horizontal)">
                                      <p:cBhvr>
                                        <p:cTn id="49" dur="500"/>
                                        <p:tgtEl>
                                          <p:spTgt spid="68"/>
                                        </p:tgtEl>
                                      </p:cBhvr>
                                    </p:animEffect>
                                  </p:childTnLst>
                                </p:cTn>
                              </p:par>
                              <p:par>
                                <p:cTn id="50" presetID="14" presetClass="entr" presetSubtype="10" fill="hold" grpId="0" nodeType="withEffect">
                                  <p:stCondLst>
                                    <p:cond delay="0"/>
                                  </p:stCondLst>
                                  <p:childTnLst>
                                    <p:set>
                                      <p:cBhvr>
                                        <p:cTn id="51" dur="1" fill="hold">
                                          <p:stCondLst>
                                            <p:cond delay="0"/>
                                          </p:stCondLst>
                                        </p:cTn>
                                        <p:tgtEl>
                                          <p:spTgt spid="79"/>
                                        </p:tgtEl>
                                        <p:attrNameLst>
                                          <p:attrName>style.visibility</p:attrName>
                                        </p:attrNameLst>
                                      </p:cBhvr>
                                      <p:to>
                                        <p:strVal val="visible"/>
                                      </p:to>
                                    </p:set>
                                    <p:animEffect transition="in" filter="randombar(horizontal)">
                                      <p:cBhvr>
                                        <p:cTn id="52" dur="500"/>
                                        <p:tgtEl>
                                          <p:spTgt spid="79"/>
                                        </p:tgtEl>
                                      </p:cBhvr>
                                    </p:animEffect>
                                  </p:childTnLst>
                                </p:cTn>
                              </p:par>
                              <p:par>
                                <p:cTn id="53" presetID="14" presetClass="entr" presetSubtype="10" fill="hold" nodeType="withEffect">
                                  <p:stCondLst>
                                    <p:cond delay="0"/>
                                  </p:stCondLst>
                                  <p:childTnLst>
                                    <p:set>
                                      <p:cBhvr>
                                        <p:cTn id="54" dur="1" fill="hold">
                                          <p:stCondLst>
                                            <p:cond delay="0"/>
                                          </p:stCondLst>
                                        </p:cTn>
                                        <p:tgtEl>
                                          <p:spTgt spid="80"/>
                                        </p:tgtEl>
                                        <p:attrNameLst>
                                          <p:attrName>style.visibility</p:attrName>
                                        </p:attrNameLst>
                                      </p:cBhvr>
                                      <p:to>
                                        <p:strVal val="visible"/>
                                      </p:to>
                                    </p:set>
                                    <p:animEffect transition="in" filter="randombar(horizontal)">
                                      <p:cBhvr>
                                        <p:cTn id="55" dur="500"/>
                                        <p:tgtEl>
                                          <p:spTgt spid="80"/>
                                        </p:tgtEl>
                                      </p:cBhvr>
                                    </p:animEffect>
                                  </p:childTnLst>
                                </p:cTn>
                              </p:par>
                              <p:par>
                                <p:cTn id="56" presetID="14" presetClass="entr" presetSubtype="10" fill="hold" nodeType="withEffect">
                                  <p:stCondLst>
                                    <p:cond delay="0"/>
                                  </p:stCondLst>
                                  <p:childTnLst>
                                    <p:set>
                                      <p:cBhvr>
                                        <p:cTn id="57" dur="1" fill="hold">
                                          <p:stCondLst>
                                            <p:cond delay="0"/>
                                          </p:stCondLst>
                                        </p:cTn>
                                        <p:tgtEl>
                                          <p:spTgt spid="81"/>
                                        </p:tgtEl>
                                        <p:attrNameLst>
                                          <p:attrName>style.visibility</p:attrName>
                                        </p:attrNameLst>
                                      </p:cBhvr>
                                      <p:to>
                                        <p:strVal val="visible"/>
                                      </p:to>
                                    </p:set>
                                    <p:animEffect transition="in" filter="randombar(horizontal)">
                                      <p:cBhvr>
                                        <p:cTn id="58" dur="500"/>
                                        <p:tgtEl>
                                          <p:spTgt spid="81"/>
                                        </p:tgtEl>
                                      </p:cBhvr>
                                    </p:animEffect>
                                  </p:childTnLst>
                                </p:cTn>
                              </p:par>
                              <p:par>
                                <p:cTn id="59" presetID="14" presetClass="entr" presetSubtype="10" fill="hold" grpId="0" nodeType="withEffect">
                                  <p:stCondLst>
                                    <p:cond delay="0"/>
                                  </p:stCondLst>
                                  <p:childTnLst>
                                    <p:set>
                                      <p:cBhvr>
                                        <p:cTn id="60" dur="1" fill="hold">
                                          <p:stCondLst>
                                            <p:cond delay="0"/>
                                          </p:stCondLst>
                                        </p:cTn>
                                        <p:tgtEl>
                                          <p:spTgt spid="107"/>
                                        </p:tgtEl>
                                        <p:attrNameLst>
                                          <p:attrName>style.visibility</p:attrName>
                                        </p:attrNameLst>
                                      </p:cBhvr>
                                      <p:to>
                                        <p:strVal val="visible"/>
                                      </p:to>
                                    </p:set>
                                    <p:animEffect transition="in" filter="randombar(horizontal)">
                                      <p:cBhvr>
                                        <p:cTn id="61" dur="500"/>
                                        <p:tgtEl>
                                          <p:spTgt spid="107"/>
                                        </p:tgtEl>
                                      </p:cBhvr>
                                    </p:animEffect>
                                  </p:childTnLst>
                                </p:cTn>
                              </p:par>
                              <p:par>
                                <p:cTn id="62" presetID="14" presetClass="entr" presetSubtype="10" fill="hold" nodeType="withEffect">
                                  <p:stCondLst>
                                    <p:cond delay="0"/>
                                  </p:stCondLst>
                                  <p:childTnLst>
                                    <p:set>
                                      <p:cBhvr>
                                        <p:cTn id="63" dur="1" fill="hold">
                                          <p:stCondLst>
                                            <p:cond delay="0"/>
                                          </p:stCondLst>
                                        </p:cTn>
                                        <p:tgtEl>
                                          <p:spTgt spid="108"/>
                                        </p:tgtEl>
                                        <p:attrNameLst>
                                          <p:attrName>style.visibility</p:attrName>
                                        </p:attrNameLst>
                                      </p:cBhvr>
                                      <p:to>
                                        <p:strVal val="visible"/>
                                      </p:to>
                                    </p:set>
                                    <p:animEffect transition="in" filter="randombar(horizontal)">
                                      <p:cBhvr>
                                        <p:cTn id="64" dur="500"/>
                                        <p:tgtEl>
                                          <p:spTgt spid="108"/>
                                        </p:tgtEl>
                                      </p:cBhvr>
                                    </p:animEffect>
                                  </p:childTnLst>
                                </p:cTn>
                              </p:par>
                              <p:par>
                                <p:cTn id="65" presetID="14" presetClass="entr" presetSubtype="10" fill="hold" grpId="0" nodeType="withEffect">
                                  <p:stCondLst>
                                    <p:cond delay="0"/>
                                  </p:stCondLst>
                                  <p:childTnLst>
                                    <p:set>
                                      <p:cBhvr>
                                        <p:cTn id="66" dur="1" fill="hold">
                                          <p:stCondLst>
                                            <p:cond delay="0"/>
                                          </p:stCondLst>
                                        </p:cTn>
                                        <p:tgtEl>
                                          <p:spTgt spid="111"/>
                                        </p:tgtEl>
                                        <p:attrNameLst>
                                          <p:attrName>style.visibility</p:attrName>
                                        </p:attrNameLst>
                                      </p:cBhvr>
                                      <p:to>
                                        <p:strVal val="visible"/>
                                      </p:to>
                                    </p:set>
                                    <p:animEffect transition="in" filter="randombar(horizontal)">
                                      <p:cBhvr>
                                        <p:cTn id="67" dur="500"/>
                                        <p:tgtEl>
                                          <p:spTgt spid="111"/>
                                        </p:tgtEl>
                                      </p:cBhvr>
                                    </p:animEffect>
                                  </p:childTnLst>
                                </p:cTn>
                              </p:par>
                              <p:par>
                                <p:cTn id="68" presetID="14" presetClass="entr" presetSubtype="10" fill="hold" nodeType="withEffect">
                                  <p:stCondLst>
                                    <p:cond delay="0"/>
                                  </p:stCondLst>
                                  <p:childTnLst>
                                    <p:set>
                                      <p:cBhvr>
                                        <p:cTn id="69" dur="1" fill="hold">
                                          <p:stCondLst>
                                            <p:cond delay="0"/>
                                          </p:stCondLst>
                                        </p:cTn>
                                        <p:tgtEl>
                                          <p:spTgt spid="113"/>
                                        </p:tgtEl>
                                        <p:attrNameLst>
                                          <p:attrName>style.visibility</p:attrName>
                                        </p:attrNameLst>
                                      </p:cBhvr>
                                      <p:to>
                                        <p:strVal val="visible"/>
                                      </p:to>
                                    </p:set>
                                    <p:animEffect transition="in" filter="randombar(horizontal)">
                                      <p:cBhvr>
                                        <p:cTn id="70" dur="500"/>
                                        <p:tgtEl>
                                          <p:spTgt spid="113"/>
                                        </p:tgtEl>
                                      </p:cBhvr>
                                    </p:animEffect>
                                  </p:childTnLst>
                                </p:cTn>
                              </p:par>
                              <p:par>
                                <p:cTn id="71" presetID="14" presetClass="entr" presetSubtype="10" fill="hold" nodeType="withEffect">
                                  <p:stCondLst>
                                    <p:cond delay="0"/>
                                  </p:stCondLst>
                                  <p:childTnLst>
                                    <p:set>
                                      <p:cBhvr>
                                        <p:cTn id="72" dur="1" fill="hold">
                                          <p:stCondLst>
                                            <p:cond delay="0"/>
                                          </p:stCondLst>
                                        </p:cTn>
                                        <p:tgtEl>
                                          <p:spTgt spid="125"/>
                                        </p:tgtEl>
                                        <p:attrNameLst>
                                          <p:attrName>style.visibility</p:attrName>
                                        </p:attrNameLst>
                                      </p:cBhvr>
                                      <p:to>
                                        <p:strVal val="visible"/>
                                      </p:to>
                                    </p:set>
                                    <p:animEffect transition="in" filter="randombar(horizontal)">
                                      <p:cBhvr>
                                        <p:cTn id="73" dur="500"/>
                                        <p:tgtEl>
                                          <p:spTgt spid="125"/>
                                        </p:tgtEl>
                                      </p:cBhvr>
                                    </p:animEffect>
                                  </p:childTnLst>
                                </p:cTn>
                              </p:par>
                              <p:par>
                                <p:cTn id="74" presetID="14" presetClass="entr" presetSubtype="10" fill="hold" grpId="0" nodeType="withEffect">
                                  <p:stCondLst>
                                    <p:cond delay="0"/>
                                  </p:stCondLst>
                                  <p:childTnLst>
                                    <p:set>
                                      <p:cBhvr>
                                        <p:cTn id="75" dur="1" fill="hold">
                                          <p:stCondLst>
                                            <p:cond delay="0"/>
                                          </p:stCondLst>
                                        </p:cTn>
                                        <p:tgtEl>
                                          <p:spTgt spid="124"/>
                                        </p:tgtEl>
                                        <p:attrNameLst>
                                          <p:attrName>style.visibility</p:attrName>
                                        </p:attrNameLst>
                                      </p:cBhvr>
                                      <p:to>
                                        <p:strVal val="visible"/>
                                      </p:to>
                                    </p:set>
                                    <p:animEffect transition="in" filter="randombar(horizontal)">
                                      <p:cBhvr>
                                        <p:cTn id="76" dur="500"/>
                                        <p:tgtEl>
                                          <p:spTgt spid="124"/>
                                        </p:tgtEl>
                                      </p:cBhvr>
                                    </p:animEffect>
                                  </p:childTnLst>
                                </p:cTn>
                              </p:par>
                              <p:par>
                                <p:cTn id="77" presetID="14" presetClass="entr" presetSubtype="10" fill="hold" nodeType="withEffect">
                                  <p:stCondLst>
                                    <p:cond delay="0"/>
                                  </p:stCondLst>
                                  <p:childTnLst>
                                    <p:set>
                                      <p:cBhvr>
                                        <p:cTn id="78" dur="1" fill="hold">
                                          <p:stCondLst>
                                            <p:cond delay="0"/>
                                          </p:stCondLst>
                                        </p:cTn>
                                        <p:tgtEl>
                                          <p:spTgt spid="121"/>
                                        </p:tgtEl>
                                        <p:attrNameLst>
                                          <p:attrName>style.visibility</p:attrName>
                                        </p:attrNameLst>
                                      </p:cBhvr>
                                      <p:to>
                                        <p:strVal val="visible"/>
                                      </p:to>
                                    </p:set>
                                    <p:animEffect transition="in" filter="randombar(horizontal)">
                                      <p:cBhvr>
                                        <p:cTn id="79" dur="500"/>
                                        <p:tgtEl>
                                          <p:spTgt spid="121"/>
                                        </p:tgtEl>
                                      </p:cBhvr>
                                    </p:animEffect>
                                  </p:childTnLst>
                                </p:cTn>
                              </p:par>
                              <p:par>
                                <p:cTn id="80" presetID="14" presetClass="entr" presetSubtype="10" fill="hold" grpId="0" nodeType="withEffect">
                                  <p:stCondLst>
                                    <p:cond delay="0"/>
                                  </p:stCondLst>
                                  <p:childTnLst>
                                    <p:set>
                                      <p:cBhvr>
                                        <p:cTn id="81" dur="1" fill="hold">
                                          <p:stCondLst>
                                            <p:cond delay="0"/>
                                          </p:stCondLst>
                                        </p:cTn>
                                        <p:tgtEl>
                                          <p:spTgt spid="116"/>
                                        </p:tgtEl>
                                        <p:attrNameLst>
                                          <p:attrName>style.visibility</p:attrName>
                                        </p:attrNameLst>
                                      </p:cBhvr>
                                      <p:to>
                                        <p:strVal val="visible"/>
                                      </p:to>
                                    </p:set>
                                    <p:animEffect transition="in" filter="randombar(horizontal)">
                                      <p:cBhvr>
                                        <p:cTn id="82" dur="500"/>
                                        <p:tgtEl>
                                          <p:spTgt spid="116"/>
                                        </p:tgtEl>
                                      </p:cBhvr>
                                    </p:animEffect>
                                  </p:childTnLst>
                                </p:cTn>
                              </p:par>
                              <p:par>
                                <p:cTn id="83" presetID="14" presetClass="entr" presetSubtype="10" fill="hold" nodeType="withEffect">
                                  <p:stCondLst>
                                    <p:cond delay="0"/>
                                  </p:stCondLst>
                                  <p:childTnLst>
                                    <p:set>
                                      <p:cBhvr>
                                        <p:cTn id="84" dur="1" fill="hold">
                                          <p:stCondLst>
                                            <p:cond delay="0"/>
                                          </p:stCondLst>
                                        </p:cTn>
                                        <p:tgtEl>
                                          <p:spTgt spid="118"/>
                                        </p:tgtEl>
                                        <p:attrNameLst>
                                          <p:attrName>style.visibility</p:attrName>
                                        </p:attrNameLst>
                                      </p:cBhvr>
                                      <p:to>
                                        <p:strVal val="visible"/>
                                      </p:to>
                                    </p:set>
                                    <p:animEffect transition="in" filter="randombar(horizontal)">
                                      <p:cBhvr>
                                        <p:cTn id="85" dur="500"/>
                                        <p:tgtEl>
                                          <p:spTgt spid="118"/>
                                        </p:tgtEl>
                                      </p:cBhvr>
                                    </p:animEffect>
                                  </p:childTnLst>
                                </p:cTn>
                              </p:par>
                              <p:par>
                                <p:cTn id="86" presetID="14" presetClass="entr" presetSubtype="10" fill="hold" grpId="0" nodeType="withEffect">
                                  <p:stCondLst>
                                    <p:cond delay="0"/>
                                  </p:stCondLst>
                                  <p:childTnLst>
                                    <p:set>
                                      <p:cBhvr>
                                        <p:cTn id="87" dur="1" fill="hold">
                                          <p:stCondLst>
                                            <p:cond delay="0"/>
                                          </p:stCondLst>
                                        </p:cTn>
                                        <p:tgtEl>
                                          <p:spTgt spid="86"/>
                                        </p:tgtEl>
                                        <p:attrNameLst>
                                          <p:attrName>style.visibility</p:attrName>
                                        </p:attrNameLst>
                                      </p:cBhvr>
                                      <p:to>
                                        <p:strVal val="visible"/>
                                      </p:to>
                                    </p:set>
                                    <p:animEffect transition="in" filter="randombar(horizontal)">
                                      <p:cBhvr>
                                        <p:cTn id="88" dur="500"/>
                                        <p:tgtEl>
                                          <p:spTgt spid="86"/>
                                        </p:tgtEl>
                                      </p:cBhvr>
                                    </p:animEffect>
                                  </p:childTnLst>
                                </p:cTn>
                              </p:par>
                              <p:par>
                                <p:cTn id="89" presetID="14" presetClass="entr" presetSubtype="10" fill="hold" nodeType="withEffect">
                                  <p:stCondLst>
                                    <p:cond delay="0"/>
                                  </p:stCondLst>
                                  <p:childTnLst>
                                    <p:set>
                                      <p:cBhvr>
                                        <p:cTn id="90" dur="1" fill="hold">
                                          <p:stCondLst>
                                            <p:cond delay="0"/>
                                          </p:stCondLst>
                                        </p:cTn>
                                        <p:tgtEl>
                                          <p:spTgt spid="87"/>
                                        </p:tgtEl>
                                        <p:attrNameLst>
                                          <p:attrName>style.visibility</p:attrName>
                                        </p:attrNameLst>
                                      </p:cBhvr>
                                      <p:to>
                                        <p:strVal val="visible"/>
                                      </p:to>
                                    </p:set>
                                    <p:animEffect transition="in" filter="randombar(horizontal)">
                                      <p:cBhvr>
                                        <p:cTn id="91" dur="500"/>
                                        <p:tgtEl>
                                          <p:spTgt spid="87"/>
                                        </p:tgtEl>
                                      </p:cBhvr>
                                    </p:animEffect>
                                  </p:childTnLst>
                                </p:cTn>
                              </p:par>
                              <p:par>
                                <p:cTn id="92" presetID="14" presetClass="entr" presetSubtype="10" fill="hold" nodeType="withEffect">
                                  <p:stCondLst>
                                    <p:cond delay="0"/>
                                  </p:stCondLst>
                                  <p:childTnLst>
                                    <p:set>
                                      <p:cBhvr>
                                        <p:cTn id="93" dur="1" fill="hold">
                                          <p:stCondLst>
                                            <p:cond delay="0"/>
                                          </p:stCondLst>
                                        </p:cTn>
                                        <p:tgtEl>
                                          <p:spTgt spid="88"/>
                                        </p:tgtEl>
                                        <p:attrNameLst>
                                          <p:attrName>style.visibility</p:attrName>
                                        </p:attrNameLst>
                                      </p:cBhvr>
                                      <p:to>
                                        <p:strVal val="visible"/>
                                      </p:to>
                                    </p:set>
                                    <p:animEffect transition="in" filter="randombar(horizontal)">
                                      <p:cBhvr>
                                        <p:cTn id="94" dur="500"/>
                                        <p:tgtEl>
                                          <p:spTgt spid="88"/>
                                        </p:tgtEl>
                                      </p:cBhvr>
                                    </p:animEffect>
                                  </p:childTnLst>
                                </p:cTn>
                              </p:par>
                              <p:par>
                                <p:cTn id="95" presetID="14" presetClass="entr" presetSubtype="10" fill="hold" grpId="0" nodeType="withEffect">
                                  <p:stCondLst>
                                    <p:cond delay="0"/>
                                  </p:stCondLst>
                                  <p:childTnLst>
                                    <p:set>
                                      <p:cBhvr>
                                        <p:cTn id="96" dur="1" fill="hold">
                                          <p:stCondLst>
                                            <p:cond delay="0"/>
                                          </p:stCondLst>
                                        </p:cTn>
                                        <p:tgtEl>
                                          <p:spTgt spid="131"/>
                                        </p:tgtEl>
                                        <p:attrNameLst>
                                          <p:attrName>style.visibility</p:attrName>
                                        </p:attrNameLst>
                                      </p:cBhvr>
                                      <p:to>
                                        <p:strVal val="visible"/>
                                      </p:to>
                                    </p:set>
                                    <p:animEffect transition="in" filter="randombar(horizontal)">
                                      <p:cBhvr>
                                        <p:cTn id="97" dur="500"/>
                                        <p:tgtEl>
                                          <p:spTgt spid="131"/>
                                        </p:tgtEl>
                                      </p:cBhvr>
                                    </p:animEffect>
                                  </p:childTnLst>
                                </p:cTn>
                              </p:par>
                              <p:par>
                                <p:cTn id="98" presetID="14" presetClass="entr" presetSubtype="10" fill="hold" nodeType="withEffect">
                                  <p:stCondLst>
                                    <p:cond delay="0"/>
                                  </p:stCondLst>
                                  <p:childTnLst>
                                    <p:set>
                                      <p:cBhvr>
                                        <p:cTn id="99" dur="1" fill="hold">
                                          <p:stCondLst>
                                            <p:cond delay="0"/>
                                          </p:stCondLst>
                                        </p:cTn>
                                        <p:tgtEl>
                                          <p:spTgt spid="132"/>
                                        </p:tgtEl>
                                        <p:attrNameLst>
                                          <p:attrName>style.visibility</p:attrName>
                                        </p:attrNameLst>
                                      </p:cBhvr>
                                      <p:to>
                                        <p:strVal val="visible"/>
                                      </p:to>
                                    </p:set>
                                    <p:animEffect transition="in" filter="randombar(horizontal)">
                                      <p:cBhvr>
                                        <p:cTn id="100" dur="500"/>
                                        <p:tgtEl>
                                          <p:spTgt spid="132"/>
                                        </p:tgtEl>
                                      </p:cBhvr>
                                    </p:animEffect>
                                  </p:childTnLst>
                                </p:cTn>
                              </p:par>
                              <p:par>
                                <p:cTn id="101" presetID="14" presetClass="entr" presetSubtype="10" fill="hold" nodeType="withEffect">
                                  <p:stCondLst>
                                    <p:cond delay="0"/>
                                  </p:stCondLst>
                                  <p:childTnLst>
                                    <p:set>
                                      <p:cBhvr>
                                        <p:cTn id="102" dur="1" fill="hold">
                                          <p:stCondLst>
                                            <p:cond delay="0"/>
                                          </p:stCondLst>
                                        </p:cTn>
                                        <p:tgtEl>
                                          <p:spTgt spid="133"/>
                                        </p:tgtEl>
                                        <p:attrNameLst>
                                          <p:attrName>style.visibility</p:attrName>
                                        </p:attrNameLst>
                                      </p:cBhvr>
                                      <p:to>
                                        <p:strVal val="visible"/>
                                      </p:to>
                                    </p:set>
                                    <p:animEffect transition="in" filter="randombar(horizontal)">
                                      <p:cBhvr>
                                        <p:cTn id="103" dur="500"/>
                                        <p:tgtEl>
                                          <p:spTgt spid="133"/>
                                        </p:tgtEl>
                                      </p:cBhvr>
                                    </p:animEffect>
                                  </p:childTnLst>
                                </p:cTn>
                              </p:par>
                            </p:childTnLst>
                          </p:cTn>
                        </p:par>
                      </p:childTnLst>
                    </p:cTn>
                  </p:par>
                  <p:par>
                    <p:cTn id="104" fill="hold">
                      <p:stCondLst>
                        <p:cond delay="indefinite"/>
                      </p:stCondLst>
                      <p:childTnLst>
                        <p:par>
                          <p:cTn id="105" fill="hold">
                            <p:stCondLst>
                              <p:cond delay="0"/>
                            </p:stCondLst>
                            <p:childTnLst>
                              <p:par>
                                <p:cTn id="106" presetID="10" presetClass="entr" presetSubtype="0" fill="hold" nodeType="clickEffect">
                                  <p:stCondLst>
                                    <p:cond delay="0"/>
                                  </p:stCondLst>
                                  <p:childTnLst>
                                    <p:set>
                                      <p:cBhvr>
                                        <p:cTn id="107" dur="1" fill="hold">
                                          <p:stCondLst>
                                            <p:cond delay="0"/>
                                          </p:stCondLst>
                                        </p:cTn>
                                        <p:tgtEl>
                                          <p:spTgt spid="43"/>
                                        </p:tgtEl>
                                        <p:attrNameLst>
                                          <p:attrName>style.visibility</p:attrName>
                                        </p:attrNameLst>
                                      </p:cBhvr>
                                      <p:to>
                                        <p:strVal val="visible"/>
                                      </p:to>
                                    </p:set>
                                    <p:animEffect transition="in" filter="fade">
                                      <p:cBhvr>
                                        <p:cTn id="108" dur="500"/>
                                        <p:tgtEl>
                                          <p:spTgt spid="43"/>
                                        </p:tgtEl>
                                      </p:cBhvr>
                                    </p:animEffect>
                                  </p:childTnLst>
                                </p:cTn>
                              </p:par>
                              <p:par>
                                <p:cTn id="109" presetID="42" presetClass="entr" presetSubtype="0" fill="hold" nodeType="withEffect">
                                  <p:stCondLst>
                                    <p:cond delay="0"/>
                                  </p:stCondLst>
                                  <p:childTnLst>
                                    <p:set>
                                      <p:cBhvr>
                                        <p:cTn id="110" dur="1" fill="hold">
                                          <p:stCondLst>
                                            <p:cond delay="0"/>
                                          </p:stCondLst>
                                        </p:cTn>
                                        <p:tgtEl>
                                          <p:spTgt spid="8"/>
                                        </p:tgtEl>
                                        <p:attrNameLst>
                                          <p:attrName>style.visibility</p:attrName>
                                        </p:attrNameLst>
                                      </p:cBhvr>
                                      <p:to>
                                        <p:strVal val="visible"/>
                                      </p:to>
                                    </p:set>
                                    <p:animEffect transition="in" filter="fade">
                                      <p:cBhvr>
                                        <p:cTn id="111" dur="1000"/>
                                        <p:tgtEl>
                                          <p:spTgt spid="8"/>
                                        </p:tgtEl>
                                      </p:cBhvr>
                                    </p:animEffect>
                                    <p:anim calcmode="lin" valueType="num">
                                      <p:cBhvr>
                                        <p:cTn id="112" dur="1000" fill="hold"/>
                                        <p:tgtEl>
                                          <p:spTgt spid="8"/>
                                        </p:tgtEl>
                                        <p:attrNameLst>
                                          <p:attrName>ppt_x</p:attrName>
                                        </p:attrNameLst>
                                      </p:cBhvr>
                                      <p:tavLst>
                                        <p:tav tm="0">
                                          <p:val>
                                            <p:strVal val="#ppt_x"/>
                                          </p:val>
                                        </p:tav>
                                        <p:tav tm="100000">
                                          <p:val>
                                            <p:strVal val="#ppt_x"/>
                                          </p:val>
                                        </p:tav>
                                      </p:tavLst>
                                    </p:anim>
                                    <p:anim calcmode="lin" valueType="num">
                                      <p:cBhvr>
                                        <p:cTn id="113"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P spid="79" grpId="0" animBg="1"/>
      <p:bldP spid="86" grpId="0" animBg="1"/>
      <p:bldP spid="107" grpId="0" animBg="1"/>
      <p:bldP spid="111" grpId="0" animBg="1"/>
      <p:bldP spid="116" grpId="0" animBg="1"/>
      <p:bldP spid="124" grpId="0" animBg="1"/>
      <p:bldP spid="131" grpId="0" animBg="1"/>
      <p:bldP spid="3" grpId="0"/>
      <p:bldP spid="58" grpId="0"/>
      <p:bldP spid="59" grpId="0"/>
      <p:bldP spid="60" grpId="0"/>
      <p:bldP spid="61" grpId="0"/>
      <p:bldP spid="6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28207894"/>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048646361"/>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6640106-9936-4B72-8997-030B3B6B205B}"/>
              </a:ext>
            </a:extLst>
          </p:cNvPr>
          <p:cNvSpPr>
            <a:spLocks noGrp="1"/>
          </p:cNvSpPr>
          <p:nvPr>
            <p:ph type="title"/>
          </p:nvPr>
        </p:nvSpPr>
        <p:spPr>
          <a:xfrm>
            <a:off x="360000" y="209992"/>
            <a:ext cx="8424000" cy="345533"/>
          </a:xfrm>
        </p:spPr>
        <p:txBody>
          <a:bodyPr/>
          <a:lstStyle/>
          <a:p>
            <a:r>
              <a:rPr lang="de-DE" sz="2400" dirty="0"/>
              <a:t>Agenda</a:t>
            </a:r>
          </a:p>
        </p:txBody>
      </p:sp>
      <p:sp>
        <p:nvSpPr>
          <p:cNvPr id="3" name="Textplatzhalter 2">
            <a:extLst>
              <a:ext uri="{FF2B5EF4-FFF2-40B4-BE49-F238E27FC236}">
                <a16:creationId xmlns:a16="http://schemas.microsoft.com/office/drawing/2014/main" id="{5455717E-5B57-492F-B054-8DC588C0FBF0}"/>
              </a:ext>
            </a:extLst>
          </p:cNvPr>
          <p:cNvSpPr>
            <a:spLocks noGrp="1"/>
          </p:cNvSpPr>
          <p:nvPr>
            <p:ph type="body" sz="quarter" idx="13"/>
          </p:nvPr>
        </p:nvSpPr>
        <p:spPr>
          <a:xfrm>
            <a:off x="360000" y="972000"/>
            <a:ext cx="8424000" cy="3888000"/>
          </a:xfrm>
        </p:spPr>
        <p:txBody>
          <a:bodyPr>
            <a:normAutofit/>
          </a:bodyPr>
          <a:lstStyle/>
          <a:p>
            <a:pPr lvl="1"/>
            <a:r>
              <a:rPr lang="de-DE" sz="2000" dirty="0"/>
              <a:t>Projektbeschreibung  </a:t>
            </a:r>
          </a:p>
          <a:p>
            <a:pPr lvl="1"/>
            <a:r>
              <a:rPr lang="de-DE" sz="2000" dirty="0"/>
              <a:t>Ziel des Projekts</a:t>
            </a:r>
          </a:p>
          <a:p>
            <a:pPr lvl="1"/>
            <a:r>
              <a:rPr lang="de-DE" sz="2000" dirty="0"/>
              <a:t>Endergebnis</a:t>
            </a:r>
          </a:p>
          <a:p>
            <a:pPr lvl="1"/>
            <a:r>
              <a:rPr lang="de-DE" sz="2000" dirty="0"/>
              <a:t>Fazit</a:t>
            </a:r>
          </a:p>
        </p:txBody>
      </p:sp>
      <p:sp>
        <p:nvSpPr>
          <p:cNvPr id="14" name="Freihandform: Form 13">
            <a:extLst>
              <a:ext uri="{FF2B5EF4-FFF2-40B4-BE49-F238E27FC236}">
                <a16:creationId xmlns:a16="http://schemas.microsoft.com/office/drawing/2014/main" id="{9B1AEA45-2AD9-89BD-6EE9-879E4F3B2D8E}"/>
              </a:ext>
            </a:extLst>
          </p:cNvPr>
          <p:cNvSpPr/>
          <p:nvPr/>
        </p:nvSpPr>
        <p:spPr>
          <a:xfrm>
            <a:off x="3995936" y="810000"/>
            <a:ext cx="4932064" cy="4333500"/>
          </a:xfrm>
          <a:custGeom>
            <a:avLst/>
            <a:gdLst>
              <a:gd name="connsiteX0" fmla="*/ 0 w 4932064"/>
              <a:gd name="connsiteY0" fmla="*/ 0 h 4333500"/>
              <a:gd name="connsiteX1" fmla="*/ 4932064 w 4932064"/>
              <a:gd name="connsiteY1" fmla="*/ 0 h 4333500"/>
              <a:gd name="connsiteX2" fmla="*/ 4932064 w 4932064"/>
              <a:gd name="connsiteY2" fmla="*/ 4153500 h 4333500"/>
              <a:gd name="connsiteX3" fmla="*/ 4068064 w 4932064"/>
              <a:gd name="connsiteY3" fmla="*/ 4153500 h 4333500"/>
              <a:gd name="connsiteX4" fmla="*/ 4068064 w 4932064"/>
              <a:gd name="connsiteY4" fmla="*/ 4333500 h 4333500"/>
              <a:gd name="connsiteX5" fmla="*/ 0 w 4932064"/>
              <a:gd name="connsiteY5" fmla="*/ 4333500 h 433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32064" h="4333500">
                <a:moveTo>
                  <a:pt x="0" y="0"/>
                </a:moveTo>
                <a:lnTo>
                  <a:pt x="4932064" y="0"/>
                </a:lnTo>
                <a:lnTo>
                  <a:pt x="4932064" y="4153500"/>
                </a:lnTo>
                <a:lnTo>
                  <a:pt x="4068064" y="4153500"/>
                </a:lnTo>
                <a:lnTo>
                  <a:pt x="4068064" y="4333500"/>
                </a:lnTo>
                <a:lnTo>
                  <a:pt x="0" y="4333500"/>
                </a:lnTo>
                <a:close/>
              </a:path>
            </a:pathLst>
          </a:custGeom>
          <a:blipFill>
            <a:blip r:embed="rId3"/>
            <a:srcRect/>
            <a:stretch>
              <a:fillRect l="-29833" r="-57333"/>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de-DE" dirty="0"/>
          </a:p>
        </p:txBody>
      </p:sp>
    </p:spTree>
    <p:extLst>
      <p:ext uri="{BB962C8B-B14F-4D97-AF65-F5344CB8AC3E}">
        <p14:creationId xmlns:p14="http://schemas.microsoft.com/office/powerpoint/2010/main" val="3509530050"/>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FB00A58D-37BB-44E9-84FC-3FD4FBE82C28}"/>
              </a:ext>
            </a:extLst>
          </p:cNvPr>
          <p:cNvSpPr>
            <a:spLocks noGrp="1"/>
          </p:cNvSpPr>
          <p:nvPr>
            <p:ph type="title"/>
          </p:nvPr>
        </p:nvSpPr>
        <p:spPr>
          <a:xfrm>
            <a:off x="360000" y="1779662"/>
            <a:ext cx="8424000" cy="1800200"/>
          </a:xfrm>
        </p:spPr>
        <p:txBody>
          <a:bodyPr/>
          <a:lstStyle/>
          <a:p>
            <a:r>
              <a:rPr lang="de-DE" dirty="0"/>
              <a:t>Projektbeschreibung </a:t>
            </a:r>
          </a:p>
        </p:txBody>
      </p:sp>
      <p:sp>
        <p:nvSpPr>
          <p:cNvPr id="5" name="Textplatzhalter 4">
            <a:extLst>
              <a:ext uri="{FF2B5EF4-FFF2-40B4-BE49-F238E27FC236}">
                <a16:creationId xmlns:a16="http://schemas.microsoft.com/office/drawing/2014/main" id="{E827A24B-BA1E-4827-AE4D-D33963A7F184}"/>
              </a:ext>
            </a:extLst>
          </p:cNvPr>
          <p:cNvSpPr>
            <a:spLocks noGrp="1"/>
          </p:cNvSpPr>
          <p:nvPr>
            <p:ph type="body" sz="quarter" idx="14"/>
          </p:nvPr>
        </p:nvSpPr>
        <p:spPr>
          <a:xfrm>
            <a:off x="360000" y="3310959"/>
            <a:ext cx="8424000" cy="252412"/>
          </a:xfrm>
        </p:spPr>
        <p:txBody>
          <a:bodyPr/>
          <a:lstStyle/>
          <a:p>
            <a:r>
              <a:rPr lang="de-DE" dirty="0"/>
              <a:t>SAP Anwendung „Report </a:t>
            </a:r>
            <a:r>
              <a:rPr lang="de-DE" dirty="0" err="1"/>
              <a:t>Competitor</a:t>
            </a:r>
            <a:r>
              <a:rPr lang="de-DE" dirty="0"/>
              <a:t> Prices“</a:t>
            </a:r>
          </a:p>
        </p:txBody>
      </p:sp>
    </p:spTree>
    <p:extLst>
      <p:ext uri="{BB962C8B-B14F-4D97-AF65-F5344CB8AC3E}">
        <p14:creationId xmlns:p14="http://schemas.microsoft.com/office/powerpoint/2010/main" val="2413313525"/>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44E72D3-D408-4F94-9935-01EE345CBEA3}"/>
              </a:ext>
            </a:extLst>
          </p:cNvPr>
          <p:cNvSpPr>
            <a:spLocks noGrp="1"/>
          </p:cNvSpPr>
          <p:nvPr>
            <p:ph type="title"/>
          </p:nvPr>
        </p:nvSpPr>
        <p:spPr>
          <a:xfrm>
            <a:off x="360000" y="209993"/>
            <a:ext cx="8424000" cy="252000"/>
          </a:xfrm>
        </p:spPr>
        <p:txBody>
          <a:bodyPr/>
          <a:lstStyle/>
          <a:p>
            <a:r>
              <a:rPr lang="en-US" dirty="0" err="1"/>
              <a:t>Projektbeschreibung</a:t>
            </a:r>
            <a:r>
              <a:rPr lang="en-US" dirty="0"/>
              <a:t> </a:t>
            </a:r>
            <a:endParaRPr lang="de-DE" dirty="0"/>
          </a:p>
        </p:txBody>
      </p:sp>
      <p:sp>
        <p:nvSpPr>
          <p:cNvPr id="4" name="Textplatzhalter 3">
            <a:extLst>
              <a:ext uri="{FF2B5EF4-FFF2-40B4-BE49-F238E27FC236}">
                <a16:creationId xmlns:a16="http://schemas.microsoft.com/office/drawing/2014/main" id="{EB05DB2B-D126-40DA-B576-FCB3F5DF2903}"/>
              </a:ext>
            </a:extLst>
          </p:cNvPr>
          <p:cNvSpPr>
            <a:spLocks noGrp="1"/>
          </p:cNvSpPr>
          <p:nvPr>
            <p:ph type="body" sz="quarter" idx="14"/>
          </p:nvPr>
        </p:nvSpPr>
        <p:spPr>
          <a:xfrm>
            <a:off x="360000" y="579600"/>
            <a:ext cx="8424000" cy="216000"/>
          </a:xfrm>
        </p:spPr>
        <p:txBody>
          <a:bodyPr/>
          <a:lstStyle/>
          <a:p>
            <a:r>
              <a:rPr lang="en-US" dirty="0"/>
              <a:t>Was </a:t>
            </a:r>
            <a:r>
              <a:rPr lang="en-US" dirty="0" err="1"/>
              <a:t>ist</a:t>
            </a:r>
            <a:r>
              <a:rPr lang="en-US" dirty="0"/>
              <a:t> </a:t>
            </a:r>
            <a:r>
              <a:rPr lang="en-US" dirty="0" err="1"/>
              <a:t>ein</a:t>
            </a:r>
            <a:r>
              <a:rPr lang="en-US" dirty="0"/>
              <a:t> </a:t>
            </a:r>
            <a:r>
              <a:rPr lang="en-US" dirty="0" err="1"/>
              <a:t>Tankstellen-Wettbewerber</a:t>
            </a:r>
            <a:r>
              <a:rPr lang="en-US" dirty="0"/>
              <a:t>?</a:t>
            </a:r>
            <a:endParaRPr lang="de-DE" dirty="0"/>
          </a:p>
        </p:txBody>
      </p:sp>
      <p:sp>
        <p:nvSpPr>
          <p:cNvPr id="238" name="Rechteck 237">
            <a:extLst>
              <a:ext uri="{FF2B5EF4-FFF2-40B4-BE49-F238E27FC236}">
                <a16:creationId xmlns:a16="http://schemas.microsoft.com/office/drawing/2014/main" id="{AE314C05-2F13-BC37-D8EC-A9CD07AF2831}"/>
              </a:ext>
            </a:extLst>
          </p:cNvPr>
          <p:cNvSpPr/>
          <p:nvPr/>
        </p:nvSpPr>
        <p:spPr>
          <a:xfrm>
            <a:off x="3347864" y="1131590"/>
            <a:ext cx="2198106" cy="1646280"/>
          </a:xfrm>
          <a:prstGeom prst="rect">
            <a:avLst/>
          </a:prstGeom>
          <a:solidFill>
            <a:schemeClr val="bg1"/>
          </a:solidFill>
          <a:ln w="12700">
            <a:solidFill>
              <a:schemeClr val="bg1">
                <a:lumMod val="95000"/>
              </a:schemeClr>
            </a:solidFill>
          </a:ln>
          <a:effectLst>
            <a:outerShdw blurRad="1524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bIns="180000" rtlCol="0" anchor="b" anchorCtr="0"/>
          <a:lstStyle/>
          <a:p>
            <a:pPr algn="ctr"/>
            <a:r>
              <a:rPr lang="de-DE" sz="800" b="1" dirty="0">
                <a:solidFill>
                  <a:srgbClr val="282828"/>
                </a:solidFill>
              </a:rPr>
              <a:t>Ort</a:t>
            </a:r>
          </a:p>
        </p:txBody>
      </p:sp>
      <p:grpSp>
        <p:nvGrpSpPr>
          <p:cNvPr id="5" name="Gruppieren 4">
            <a:extLst>
              <a:ext uri="{FF2B5EF4-FFF2-40B4-BE49-F238E27FC236}">
                <a16:creationId xmlns:a16="http://schemas.microsoft.com/office/drawing/2014/main" id="{D9AEEE08-DBED-E227-6511-F495E394D424}"/>
              </a:ext>
            </a:extLst>
          </p:cNvPr>
          <p:cNvGrpSpPr/>
          <p:nvPr/>
        </p:nvGrpSpPr>
        <p:grpSpPr>
          <a:xfrm>
            <a:off x="2848829" y="3474160"/>
            <a:ext cx="930130" cy="914400"/>
            <a:chOff x="6143228" y="1730514"/>
            <a:chExt cx="1728192" cy="1728192"/>
          </a:xfrm>
        </p:grpSpPr>
        <p:sp>
          <p:nvSpPr>
            <p:cNvPr id="237" name="Rechteck 236">
              <a:extLst>
                <a:ext uri="{FF2B5EF4-FFF2-40B4-BE49-F238E27FC236}">
                  <a16:creationId xmlns:a16="http://schemas.microsoft.com/office/drawing/2014/main" id="{B19D8ED9-C043-33EF-741A-78C2C4A405B0}"/>
                </a:ext>
              </a:extLst>
            </p:cNvPr>
            <p:cNvSpPr/>
            <p:nvPr/>
          </p:nvSpPr>
          <p:spPr>
            <a:xfrm>
              <a:off x="6143228" y="1730514"/>
              <a:ext cx="1728192" cy="1728192"/>
            </a:xfrm>
            <a:prstGeom prst="rect">
              <a:avLst/>
            </a:prstGeom>
            <a:solidFill>
              <a:schemeClr val="accent6">
                <a:lumMod val="20000"/>
                <a:lumOff val="80000"/>
              </a:schemeClr>
            </a:solidFill>
            <a:ln w="12700">
              <a:solidFill>
                <a:schemeClr val="bg1">
                  <a:lumMod val="95000"/>
                </a:schemeClr>
              </a:solidFill>
            </a:ln>
            <a:effectLst>
              <a:outerShdw blurRad="1524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bIns="180000" rtlCol="0" anchor="b" anchorCtr="0"/>
            <a:lstStyle/>
            <a:p>
              <a:pPr algn="ctr"/>
              <a:r>
                <a:rPr lang="de-DE" sz="800" b="1" dirty="0">
                  <a:solidFill>
                    <a:srgbClr val="282828"/>
                  </a:solidFill>
                </a:rPr>
                <a:t>Wettbewerber</a:t>
              </a:r>
            </a:p>
          </p:txBody>
        </p:sp>
        <p:pic>
          <p:nvPicPr>
            <p:cNvPr id="235" name="Grafik 234">
              <a:extLst>
                <a:ext uri="{FF2B5EF4-FFF2-40B4-BE49-F238E27FC236}">
                  <a16:creationId xmlns:a16="http://schemas.microsoft.com/office/drawing/2014/main" id="{AD82DAF3-D32F-6D94-67B8-1D2F3C2BFB7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798099" y="2385384"/>
              <a:ext cx="418450" cy="418450"/>
            </a:xfrm>
            <a:prstGeom prst="rect">
              <a:avLst/>
            </a:prstGeom>
          </p:spPr>
        </p:pic>
      </p:grpSp>
      <p:pic>
        <p:nvPicPr>
          <p:cNvPr id="7" name="Grafik 6" descr="Markierung mit einfarbiger Füllung">
            <a:extLst>
              <a:ext uri="{FF2B5EF4-FFF2-40B4-BE49-F238E27FC236}">
                <a16:creationId xmlns:a16="http://schemas.microsoft.com/office/drawing/2014/main" id="{9AE7D660-6EA7-7536-B2E2-B6408A0C16E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989717" y="1497530"/>
            <a:ext cx="914400" cy="914400"/>
          </a:xfrm>
          <a:prstGeom prst="rect">
            <a:avLst/>
          </a:prstGeom>
        </p:spPr>
      </p:pic>
      <p:grpSp>
        <p:nvGrpSpPr>
          <p:cNvPr id="28" name="Gruppieren 27">
            <a:extLst>
              <a:ext uri="{FF2B5EF4-FFF2-40B4-BE49-F238E27FC236}">
                <a16:creationId xmlns:a16="http://schemas.microsoft.com/office/drawing/2014/main" id="{FF7C1600-701D-28E8-AEEE-35CEFB7CD643}"/>
              </a:ext>
            </a:extLst>
          </p:cNvPr>
          <p:cNvGrpSpPr/>
          <p:nvPr/>
        </p:nvGrpSpPr>
        <p:grpSpPr>
          <a:xfrm>
            <a:off x="1646966" y="1507111"/>
            <a:ext cx="930130" cy="914400"/>
            <a:chOff x="6143228" y="1730514"/>
            <a:chExt cx="1728192" cy="1728192"/>
          </a:xfrm>
        </p:grpSpPr>
        <p:sp>
          <p:nvSpPr>
            <p:cNvPr id="29" name="Rechteck 28">
              <a:extLst>
                <a:ext uri="{FF2B5EF4-FFF2-40B4-BE49-F238E27FC236}">
                  <a16:creationId xmlns:a16="http://schemas.microsoft.com/office/drawing/2014/main" id="{7D67C5A4-570E-3360-B34C-E27F4A0101EF}"/>
                </a:ext>
              </a:extLst>
            </p:cNvPr>
            <p:cNvSpPr/>
            <p:nvPr/>
          </p:nvSpPr>
          <p:spPr>
            <a:xfrm>
              <a:off x="6143228" y="1730514"/>
              <a:ext cx="1728192" cy="1728192"/>
            </a:xfrm>
            <a:prstGeom prst="rect">
              <a:avLst/>
            </a:prstGeom>
            <a:solidFill>
              <a:schemeClr val="accent2">
                <a:lumMod val="20000"/>
                <a:lumOff val="80000"/>
              </a:schemeClr>
            </a:solidFill>
            <a:ln w="12700">
              <a:solidFill>
                <a:schemeClr val="bg1">
                  <a:lumMod val="95000"/>
                </a:schemeClr>
              </a:solidFill>
            </a:ln>
            <a:effectLst>
              <a:outerShdw blurRad="1524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bIns="180000" rtlCol="0" anchor="b" anchorCtr="0"/>
            <a:lstStyle/>
            <a:p>
              <a:pPr algn="ctr"/>
              <a:r>
                <a:rPr lang="de-DE" sz="800" b="1" dirty="0">
                  <a:solidFill>
                    <a:srgbClr val="282828"/>
                  </a:solidFill>
                </a:rPr>
                <a:t>Eigene Tankstelle</a:t>
              </a:r>
            </a:p>
          </p:txBody>
        </p:sp>
        <p:pic>
          <p:nvPicPr>
            <p:cNvPr id="30" name="Grafik 29">
              <a:extLst>
                <a:ext uri="{FF2B5EF4-FFF2-40B4-BE49-F238E27FC236}">
                  <a16:creationId xmlns:a16="http://schemas.microsoft.com/office/drawing/2014/main" id="{3692C84E-8A0E-76A3-D02E-D17AD282C44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798099" y="2176160"/>
              <a:ext cx="418450" cy="418450"/>
            </a:xfrm>
            <a:prstGeom prst="rect">
              <a:avLst/>
            </a:prstGeom>
          </p:spPr>
        </p:pic>
      </p:grpSp>
      <p:grpSp>
        <p:nvGrpSpPr>
          <p:cNvPr id="31" name="Gruppieren 30">
            <a:extLst>
              <a:ext uri="{FF2B5EF4-FFF2-40B4-BE49-F238E27FC236}">
                <a16:creationId xmlns:a16="http://schemas.microsoft.com/office/drawing/2014/main" id="{F2328658-C8E4-FA0F-7DE8-FEA53A4D61C7}"/>
              </a:ext>
            </a:extLst>
          </p:cNvPr>
          <p:cNvGrpSpPr/>
          <p:nvPr/>
        </p:nvGrpSpPr>
        <p:grpSpPr>
          <a:xfrm>
            <a:off x="5049509" y="3443539"/>
            <a:ext cx="930130" cy="914400"/>
            <a:chOff x="6143228" y="1730514"/>
            <a:chExt cx="1728192" cy="1728192"/>
          </a:xfrm>
        </p:grpSpPr>
        <p:sp>
          <p:nvSpPr>
            <p:cNvPr id="32" name="Rechteck 31">
              <a:extLst>
                <a:ext uri="{FF2B5EF4-FFF2-40B4-BE49-F238E27FC236}">
                  <a16:creationId xmlns:a16="http://schemas.microsoft.com/office/drawing/2014/main" id="{FCA9E592-6B12-B187-A2E2-4190CA66DFD2}"/>
                </a:ext>
              </a:extLst>
            </p:cNvPr>
            <p:cNvSpPr/>
            <p:nvPr/>
          </p:nvSpPr>
          <p:spPr>
            <a:xfrm>
              <a:off x="6143228" y="1730514"/>
              <a:ext cx="1728192" cy="1728192"/>
            </a:xfrm>
            <a:prstGeom prst="rect">
              <a:avLst/>
            </a:prstGeom>
            <a:solidFill>
              <a:schemeClr val="accent6">
                <a:lumMod val="20000"/>
                <a:lumOff val="80000"/>
              </a:schemeClr>
            </a:solidFill>
            <a:ln w="12700">
              <a:solidFill>
                <a:schemeClr val="bg1">
                  <a:lumMod val="95000"/>
                </a:schemeClr>
              </a:solidFill>
            </a:ln>
            <a:effectLst>
              <a:outerShdw blurRad="1524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bIns="180000" rtlCol="0" anchor="b" anchorCtr="0"/>
            <a:lstStyle/>
            <a:p>
              <a:pPr algn="ctr"/>
              <a:r>
                <a:rPr lang="de-DE" sz="800" b="1" dirty="0">
                  <a:solidFill>
                    <a:srgbClr val="282828"/>
                  </a:solidFill>
                </a:rPr>
                <a:t>Wettbewerber</a:t>
              </a:r>
            </a:p>
          </p:txBody>
        </p:sp>
        <p:pic>
          <p:nvPicPr>
            <p:cNvPr id="33" name="Grafik 32">
              <a:extLst>
                <a:ext uri="{FF2B5EF4-FFF2-40B4-BE49-F238E27FC236}">
                  <a16:creationId xmlns:a16="http://schemas.microsoft.com/office/drawing/2014/main" id="{5811CBE7-5191-CCC6-756A-60058C1A3F5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798099" y="2385384"/>
              <a:ext cx="418450" cy="418450"/>
            </a:xfrm>
            <a:prstGeom prst="rect">
              <a:avLst/>
            </a:prstGeom>
          </p:spPr>
        </p:pic>
      </p:grpSp>
      <p:cxnSp>
        <p:nvCxnSpPr>
          <p:cNvPr id="40" name="Gerade Verbindung mit Pfeil 39">
            <a:extLst>
              <a:ext uri="{FF2B5EF4-FFF2-40B4-BE49-F238E27FC236}">
                <a16:creationId xmlns:a16="http://schemas.microsoft.com/office/drawing/2014/main" id="{C70C3A5A-593B-EBD9-FBE6-C6323AA6F0CD}"/>
              </a:ext>
            </a:extLst>
          </p:cNvPr>
          <p:cNvCxnSpPr>
            <a:cxnSpLocks/>
            <a:stCxn id="237" idx="0"/>
            <a:endCxn id="238" idx="2"/>
          </p:cNvCxnSpPr>
          <p:nvPr/>
        </p:nvCxnSpPr>
        <p:spPr>
          <a:xfrm flipV="1">
            <a:off x="3313894" y="2777870"/>
            <a:ext cx="1133023" cy="696290"/>
          </a:xfrm>
          <a:prstGeom prst="straightConnector1">
            <a:avLst/>
          </a:prstGeom>
          <a:ln w="25400">
            <a:solidFill>
              <a:srgbClr val="282828"/>
            </a:solidFill>
            <a:tailEnd type="triangle"/>
          </a:ln>
        </p:spPr>
        <p:style>
          <a:lnRef idx="1">
            <a:schemeClr val="accent1"/>
          </a:lnRef>
          <a:fillRef idx="0">
            <a:schemeClr val="accent1"/>
          </a:fillRef>
          <a:effectRef idx="0">
            <a:schemeClr val="accent1"/>
          </a:effectRef>
          <a:fontRef idx="minor">
            <a:schemeClr val="tx1"/>
          </a:fontRef>
        </p:style>
      </p:cxnSp>
      <p:cxnSp>
        <p:nvCxnSpPr>
          <p:cNvPr id="41" name="Gerade Verbindung mit Pfeil 40">
            <a:extLst>
              <a:ext uri="{FF2B5EF4-FFF2-40B4-BE49-F238E27FC236}">
                <a16:creationId xmlns:a16="http://schemas.microsoft.com/office/drawing/2014/main" id="{89F3AD4E-1579-543D-7248-579C73F3B029}"/>
              </a:ext>
            </a:extLst>
          </p:cNvPr>
          <p:cNvCxnSpPr>
            <a:cxnSpLocks/>
            <a:stCxn id="32" idx="0"/>
            <a:endCxn id="238" idx="2"/>
          </p:cNvCxnSpPr>
          <p:nvPr/>
        </p:nvCxnSpPr>
        <p:spPr>
          <a:xfrm flipH="1" flipV="1">
            <a:off x="4446917" y="2777870"/>
            <a:ext cx="1067657" cy="665669"/>
          </a:xfrm>
          <a:prstGeom prst="straightConnector1">
            <a:avLst/>
          </a:prstGeom>
          <a:ln w="25400">
            <a:solidFill>
              <a:srgbClr val="282828"/>
            </a:solidFill>
            <a:tailEnd type="triangle"/>
          </a:ln>
        </p:spPr>
        <p:style>
          <a:lnRef idx="1">
            <a:schemeClr val="accent1"/>
          </a:lnRef>
          <a:fillRef idx="0">
            <a:schemeClr val="accent1"/>
          </a:fillRef>
          <a:effectRef idx="0">
            <a:schemeClr val="accent1"/>
          </a:effectRef>
          <a:fontRef idx="minor">
            <a:schemeClr val="tx1"/>
          </a:fontRef>
        </p:style>
      </p:cxnSp>
      <p:cxnSp>
        <p:nvCxnSpPr>
          <p:cNvPr id="47" name="Gerade Verbindung mit Pfeil 46">
            <a:extLst>
              <a:ext uri="{FF2B5EF4-FFF2-40B4-BE49-F238E27FC236}">
                <a16:creationId xmlns:a16="http://schemas.microsoft.com/office/drawing/2014/main" id="{0CB48051-7D9E-16AF-5382-DA19832EC1FB}"/>
              </a:ext>
            </a:extLst>
          </p:cNvPr>
          <p:cNvCxnSpPr>
            <a:cxnSpLocks/>
            <a:stCxn id="29" idx="3"/>
            <a:endCxn id="238" idx="1"/>
          </p:cNvCxnSpPr>
          <p:nvPr/>
        </p:nvCxnSpPr>
        <p:spPr>
          <a:xfrm flipV="1">
            <a:off x="2577096" y="1954730"/>
            <a:ext cx="770768" cy="9581"/>
          </a:xfrm>
          <a:prstGeom prst="straightConnector1">
            <a:avLst/>
          </a:prstGeom>
          <a:ln w="25400">
            <a:solidFill>
              <a:srgbClr val="282828"/>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35251046"/>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2B330FA-7312-4CF5-AE00-0E7E9A95BE93}"/>
              </a:ext>
            </a:extLst>
          </p:cNvPr>
          <p:cNvSpPr>
            <a:spLocks noGrp="1"/>
          </p:cNvSpPr>
          <p:nvPr>
            <p:ph type="title"/>
          </p:nvPr>
        </p:nvSpPr>
        <p:spPr>
          <a:xfrm>
            <a:off x="360000" y="209993"/>
            <a:ext cx="8424000" cy="252000"/>
          </a:xfrm>
        </p:spPr>
        <p:txBody>
          <a:bodyPr/>
          <a:lstStyle/>
          <a:p>
            <a:r>
              <a:rPr lang="de-DE" dirty="0"/>
              <a:t>Die SAP-Anwendung „Report </a:t>
            </a:r>
            <a:r>
              <a:rPr lang="de-DE" dirty="0" err="1"/>
              <a:t>Competitor</a:t>
            </a:r>
            <a:r>
              <a:rPr lang="de-DE" dirty="0"/>
              <a:t> Prices“</a:t>
            </a:r>
          </a:p>
        </p:txBody>
      </p:sp>
      <p:sp>
        <p:nvSpPr>
          <p:cNvPr id="4" name="Textplatzhalter 3">
            <a:extLst>
              <a:ext uri="{FF2B5EF4-FFF2-40B4-BE49-F238E27FC236}">
                <a16:creationId xmlns:a16="http://schemas.microsoft.com/office/drawing/2014/main" id="{9F9BFD79-2689-45D6-B255-45347E4049BB}"/>
              </a:ext>
            </a:extLst>
          </p:cNvPr>
          <p:cNvSpPr>
            <a:spLocks noGrp="1"/>
          </p:cNvSpPr>
          <p:nvPr>
            <p:ph type="body" sz="quarter" idx="14"/>
          </p:nvPr>
        </p:nvSpPr>
        <p:spPr>
          <a:xfrm>
            <a:off x="360000" y="579600"/>
            <a:ext cx="8424000" cy="216000"/>
          </a:xfrm>
        </p:spPr>
        <p:txBody>
          <a:bodyPr/>
          <a:lstStyle/>
          <a:p>
            <a:r>
              <a:rPr lang="en-US" dirty="0"/>
              <a:t>Was </a:t>
            </a:r>
            <a:r>
              <a:rPr lang="en-US" dirty="0" err="1"/>
              <a:t>macht</a:t>
            </a:r>
            <a:r>
              <a:rPr lang="en-US" dirty="0"/>
              <a:t> die </a:t>
            </a:r>
            <a:r>
              <a:rPr lang="en-US" dirty="0" err="1"/>
              <a:t>Anwendung</a:t>
            </a:r>
            <a:r>
              <a:rPr lang="en-US" dirty="0"/>
              <a:t>?</a:t>
            </a:r>
            <a:endParaRPr lang="de-DE" dirty="0"/>
          </a:p>
        </p:txBody>
      </p:sp>
      <p:grpSp>
        <p:nvGrpSpPr>
          <p:cNvPr id="5" name="Gruppieren 4">
            <a:extLst>
              <a:ext uri="{FF2B5EF4-FFF2-40B4-BE49-F238E27FC236}">
                <a16:creationId xmlns:a16="http://schemas.microsoft.com/office/drawing/2014/main" id="{9893409B-4B41-2667-1550-0627A910B7C9}"/>
              </a:ext>
            </a:extLst>
          </p:cNvPr>
          <p:cNvGrpSpPr/>
          <p:nvPr/>
        </p:nvGrpSpPr>
        <p:grpSpPr>
          <a:xfrm>
            <a:off x="3059832" y="1299102"/>
            <a:ext cx="4248472" cy="3312509"/>
            <a:chOff x="3691760" y="1203598"/>
            <a:chExt cx="4480640" cy="3405109"/>
          </a:xfrm>
        </p:grpSpPr>
        <p:pic>
          <p:nvPicPr>
            <p:cNvPr id="6" name="Grafik 5">
              <a:extLst>
                <a:ext uri="{FF2B5EF4-FFF2-40B4-BE49-F238E27FC236}">
                  <a16:creationId xmlns:a16="http://schemas.microsoft.com/office/drawing/2014/main" id="{6CEE0785-6118-41C4-9809-6F3BE56DE00A}"/>
                </a:ext>
              </a:extLst>
            </p:cNvPr>
            <p:cNvPicPr>
              <a:picLocks noChangeAspect="1"/>
            </p:cNvPicPr>
            <p:nvPr/>
          </p:nvPicPr>
          <p:blipFill rotWithShape="1">
            <a:blip r:embed="rId3"/>
            <a:srcRect l="57529" t="22667" r="6435" b="24592"/>
            <a:stretch/>
          </p:blipFill>
          <p:spPr>
            <a:xfrm>
              <a:off x="3694442" y="1203598"/>
              <a:ext cx="4477958" cy="3405109"/>
            </a:xfrm>
            <a:prstGeom prst="rect">
              <a:avLst/>
            </a:prstGeom>
          </p:spPr>
        </p:pic>
        <p:pic>
          <p:nvPicPr>
            <p:cNvPr id="7" name="Grafik 6">
              <a:extLst>
                <a:ext uri="{FF2B5EF4-FFF2-40B4-BE49-F238E27FC236}">
                  <a16:creationId xmlns:a16="http://schemas.microsoft.com/office/drawing/2014/main" id="{3B65F954-A789-E3B4-073E-83994B91121F}"/>
                </a:ext>
              </a:extLst>
            </p:cNvPr>
            <p:cNvPicPr>
              <a:picLocks noChangeAspect="1"/>
            </p:cNvPicPr>
            <p:nvPr/>
          </p:nvPicPr>
          <p:blipFill>
            <a:blip r:embed="rId4"/>
            <a:stretch>
              <a:fillRect/>
            </a:stretch>
          </p:blipFill>
          <p:spPr>
            <a:xfrm>
              <a:off x="3893686" y="1347614"/>
              <a:ext cx="4079469" cy="2085161"/>
            </a:xfrm>
            <a:prstGeom prst="rect">
              <a:avLst/>
            </a:prstGeom>
          </p:spPr>
        </p:pic>
        <mc:AlternateContent xmlns:mc="http://schemas.openxmlformats.org/markup-compatibility/2006" xmlns:p14="http://schemas.microsoft.com/office/powerpoint/2010/main">
          <mc:Choice Requires="p14">
            <p:contentPart p14:bwMode="auto" r:id="rId5">
              <p14:nvContentPartPr>
                <p14:cNvPr id="8" name="Freihand 7">
                  <a:extLst>
                    <a:ext uri="{FF2B5EF4-FFF2-40B4-BE49-F238E27FC236}">
                      <a16:creationId xmlns:a16="http://schemas.microsoft.com/office/drawing/2014/main" id="{48E8D460-0C54-362E-BC83-07FE5A89B61A}"/>
                    </a:ext>
                  </a:extLst>
                </p14:cNvPr>
                <p14:cNvContentPartPr/>
                <p14:nvPr/>
              </p14:nvContentPartPr>
              <p14:xfrm>
                <a:off x="3765200" y="2885800"/>
                <a:ext cx="86040" cy="521280"/>
              </p14:xfrm>
            </p:contentPart>
          </mc:Choice>
          <mc:Fallback xmlns="">
            <p:pic>
              <p:nvPicPr>
                <p:cNvPr id="8" name="Freihand 7">
                  <a:extLst>
                    <a:ext uri="{FF2B5EF4-FFF2-40B4-BE49-F238E27FC236}">
                      <a16:creationId xmlns:a16="http://schemas.microsoft.com/office/drawing/2014/main" id="{48E8D460-0C54-362E-BC83-07FE5A89B61A}"/>
                    </a:ext>
                  </a:extLst>
                </p:cNvPr>
                <p:cNvPicPr/>
                <p:nvPr/>
              </p:nvPicPr>
              <p:blipFill>
                <a:blip r:embed="rId6"/>
                <a:stretch>
                  <a:fillRect/>
                </a:stretch>
              </p:blipFill>
              <p:spPr>
                <a:xfrm>
                  <a:off x="3748263" y="2870450"/>
                  <a:ext cx="119237" cy="551366"/>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4" name="Freihand 13">
                  <a:extLst>
                    <a:ext uri="{FF2B5EF4-FFF2-40B4-BE49-F238E27FC236}">
                      <a16:creationId xmlns:a16="http://schemas.microsoft.com/office/drawing/2014/main" id="{6CA007A4-534D-682D-037B-A84461FB946C}"/>
                    </a:ext>
                  </a:extLst>
                </p14:cNvPr>
                <p14:cNvContentPartPr/>
                <p14:nvPr/>
              </p14:nvContentPartPr>
              <p14:xfrm>
                <a:off x="3714440" y="3327160"/>
                <a:ext cx="360" cy="360"/>
              </p14:xfrm>
            </p:contentPart>
          </mc:Choice>
          <mc:Fallback xmlns="">
            <p:pic>
              <p:nvPicPr>
                <p:cNvPr id="14" name="Freihand 13">
                  <a:extLst>
                    <a:ext uri="{FF2B5EF4-FFF2-40B4-BE49-F238E27FC236}">
                      <a16:creationId xmlns:a16="http://schemas.microsoft.com/office/drawing/2014/main" id="{6CA007A4-534D-682D-037B-A84461FB946C}"/>
                    </a:ext>
                  </a:extLst>
                </p:cNvPr>
                <p:cNvPicPr/>
                <p:nvPr/>
              </p:nvPicPr>
              <p:blipFill>
                <a:blip r:embed="rId8"/>
                <a:stretch>
                  <a:fillRect/>
                </a:stretch>
              </p:blipFill>
              <p:spPr>
                <a:xfrm>
                  <a:off x="3705440" y="3318160"/>
                  <a:ext cx="18000" cy="18000"/>
                </a:xfrm>
                <a:prstGeom prst="rect">
                  <a:avLst/>
                </a:prstGeom>
              </p:spPr>
            </p:pic>
          </mc:Fallback>
        </mc:AlternateContent>
        <p:grpSp>
          <p:nvGrpSpPr>
            <p:cNvPr id="18" name="Gruppieren 17">
              <a:extLst>
                <a:ext uri="{FF2B5EF4-FFF2-40B4-BE49-F238E27FC236}">
                  <a16:creationId xmlns:a16="http://schemas.microsoft.com/office/drawing/2014/main" id="{3AEA93FC-5FF5-331A-D2B0-70F7DB91C5D4}"/>
                </a:ext>
              </a:extLst>
            </p:cNvPr>
            <p:cNvGrpSpPr/>
            <p:nvPr/>
          </p:nvGrpSpPr>
          <p:grpSpPr>
            <a:xfrm>
              <a:off x="3691760" y="2790400"/>
              <a:ext cx="58320" cy="818640"/>
              <a:chOff x="3691760" y="2790400"/>
              <a:chExt cx="58320" cy="818640"/>
            </a:xfrm>
          </p:grpSpPr>
          <mc:AlternateContent xmlns:mc="http://schemas.openxmlformats.org/markup-compatibility/2006" xmlns:p14="http://schemas.microsoft.com/office/powerpoint/2010/main">
            <mc:Choice Requires="p14">
              <p:contentPart p14:bwMode="auto" r:id="rId9">
                <p14:nvContentPartPr>
                  <p14:cNvPr id="9" name="Freihand 8">
                    <a:extLst>
                      <a:ext uri="{FF2B5EF4-FFF2-40B4-BE49-F238E27FC236}">
                        <a16:creationId xmlns:a16="http://schemas.microsoft.com/office/drawing/2014/main" id="{60F73146-EE73-1B9C-86AB-722DD22CA30B}"/>
                      </a:ext>
                    </a:extLst>
                  </p14:cNvPr>
                  <p14:cNvContentPartPr/>
                  <p14:nvPr/>
                </p14:nvContentPartPr>
                <p14:xfrm>
                  <a:off x="3692120" y="3375400"/>
                  <a:ext cx="19440" cy="114120"/>
                </p14:xfrm>
              </p:contentPart>
            </mc:Choice>
            <mc:Fallback xmlns="">
              <p:pic>
                <p:nvPicPr>
                  <p:cNvPr id="9" name="Freihand 8">
                    <a:extLst>
                      <a:ext uri="{FF2B5EF4-FFF2-40B4-BE49-F238E27FC236}">
                        <a16:creationId xmlns:a16="http://schemas.microsoft.com/office/drawing/2014/main" id="{60F73146-EE73-1B9C-86AB-722DD22CA30B}"/>
                      </a:ext>
                    </a:extLst>
                  </p:cNvPr>
                  <p:cNvPicPr/>
                  <p:nvPr/>
                </p:nvPicPr>
                <p:blipFill>
                  <a:blip r:embed="rId10"/>
                  <a:stretch>
                    <a:fillRect/>
                  </a:stretch>
                </p:blipFill>
                <p:spPr>
                  <a:xfrm>
                    <a:off x="3683480" y="3366760"/>
                    <a:ext cx="37080" cy="1317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0" name="Freihand 9">
                    <a:extLst>
                      <a:ext uri="{FF2B5EF4-FFF2-40B4-BE49-F238E27FC236}">
                        <a16:creationId xmlns:a16="http://schemas.microsoft.com/office/drawing/2014/main" id="{E49C6917-D170-1059-F5EB-3CD103347CFA}"/>
                      </a:ext>
                    </a:extLst>
                  </p14:cNvPr>
                  <p14:cNvContentPartPr/>
                  <p14:nvPr/>
                </p14:nvContentPartPr>
                <p14:xfrm>
                  <a:off x="3712280" y="3251560"/>
                  <a:ext cx="10800" cy="199800"/>
                </p14:xfrm>
              </p:contentPart>
            </mc:Choice>
            <mc:Fallback xmlns="">
              <p:pic>
                <p:nvPicPr>
                  <p:cNvPr id="10" name="Freihand 9">
                    <a:extLst>
                      <a:ext uri="{FF2B5EF4-FFF2-40B4-BE49-F238E27FC236}">
                        <a16:creationId xmlns:a16="http://schemas.microsoft.com/office/drawing/2014/main" id="{E49C6917-D170-1059-F5EB-3CD103347CFA}"/>
                      </a:ext>
                    </a:extLst>
                  </p:cNvPr>
                  <p:cNvPicPr/>
                  <p:nvPr/>
                </p:nvPicPr>
                <p:blipFill>
                  <a:blip r:embed="rId12"/>
                  <a:stretch>
                    <a:fillRect/>
                  </a:stretch>
                </p:blipFill>
                <p:spPr>
                  <a:xfrm>
                    <a:off x="3703640" y="3242920"/>
                    <a:ext cx="28440" cy="2174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7" name="Freihand 16">
                    <a:extLst>
                      <a:ext uri="{FF2B5EF4-FFF2-40B4-BE49-F238E27FC236}">
                        <a16:creationId xmlns:a16="http://schemas.microsoft.com/office/drawing/2014/main" id="{8A0B2EE4-FF86-602F-81EB-EA708F759AC5}"/>
                      </a:ext>
                    </a:extLst>
                  </p14:cNvPr>
                  <p14:cNvContentPartPr/>
                  <p14:nvPr/>
                </p14:nvContentPartPr>
                <p14:xfrm>
                  <a:off x="3691760" y="2790400"/>
                  <a:ext cx="58320" cy="818640"/>
                </p14:xfrm>
              </p:contentPart>
            </mc:Choice>
            <mc:Fallback xmlns="">
              <p:pic>
                <p:nvPicPr>
                  <p:cNvPr id="17" name="Freihand 16">
                    <a:extLst>
                      <a:ext uri="{FF2B5EF4-FFF2-40B4-BE49-F238E27FC236}">
                        <a16:creationId xmlns:a16="http://schemas.microsoft.com/office/drawing/2014/main" id="{8A0B2EE4-FF86-602F-81EB-EA708F759AC5}"/>
                      </a:ext>
                    </a:extLst>
                  </p:cNvPr>
                  <p:cNvPicPr/>
                  <p:nvPr/>
                </p:nvPicPr>
                <p:blipFill>
                  <a:blip r:embed="rId14"/>
                  <a:stretch>
                    <a:fillRect/>
                  </a:stretch>
                </p:blipFill>
                <p:spPr>
                  <a:xfrm>
                    <a:off x="3683120" y="2781400"/>
                    <a:ext cx="75960" cy="836280"/>
                  </a:xfrm>
                  <a:prstGeom prst="rect">
                    <a:avLst/>
                  </a:prstGeom>
                </p:spPr>
              </p:pic>
            </mc:Fallback>
          </mc:AlternateContent>
        </p:grpSp>
      </p:grpSp>
      <mc:AlternateContent xmlns:mc="http://schemas.openxmlformats.org/markup-compatibility/2006" xmlns:p14="http://schemas.microsoft.com/office/powerpoint/2010/main">
        <mc:Choice Requires="p14">
          <p:contentPart p14:bwMode="auto" r:id="rId15">
            <p14:nvContentPartPr>
              <p14:cNvPr id="19" name="Freihand 18">
                <a:extLst>
                  <a:ext uri="{FF2B5EF4-FFF2-40B4-BE49-F238E27FC236}">
                    <a16:creationId xmlns:a16="http://schemas.microsoft.com/office/drawing/2014/main" id="{C0BF2C1A-9454-D895-E27C-67BB532BAC4D}"/>
                  </a:ext>
                </a:extLst>
              </p14:cNvPr>
              <p14:cNvContentPartPr/>
              <p14:nvPr/>
            </p14:nvContentPartPr>
            <p14:xfrm>
              <a:off x="1579478" y="2386608"/>
              <a:ext cx="45719" cy="45719"/>
            </p14:xfrm>
          </p:contentPart>
        </mc:Choice>
        <mc:Fallback xmlns="">
          <p:pic>
            <p:nvPicPr>
              <p:cNvPr id="19" name="Freihand 18">
                <a:extLst>
                  <a:ext uri="{FF2B5EF4-FFF2-40B4-BE49-F238E27FC236}">
                    <a16:creationId xmlns:a16="http://schemas.microsoft.com/office/drawing/2014/main" id="{C0BF2C1A-9454-D895-E27C-67BB532BAC4D}"/>
                  </a:ext>
                </a:extLst>
              </p:cNvPr>
              <p:cNvPicPr/>
              <p:nvPr/>
            </p:nvPicPr>
            <p:blipFill>
              <a:blip r:embed="rId16"/>
              <a:stretch>
                <a:fillRect/>
              </a:stretch>
            </p:blipFill>
            <p:spPr>
              <a:xfrm>
                <a:off x="436503" y="1243633"/>
                <a:ext cx="2285950" cy="2285950"/>
              </a:xfrm>
              <a:prstGeom prst="rect">
                <a:avLst/>
              </a:prstGeom>
            </p:spPr>
          </p:pic>
        </mc:Fallback>
      </mc:AlternateContent>
      <p:grpSp>
        <p:nvGrpSpPr>
          <p:cNvPr id="24" name="Gruppieren 23">
            <a:extLst>
              <a:ext uri="{FF2B5EF4-FFF2-40B4-BE49-F238E27FC236}">
                <a16:creationId xmlns:a16="http://schemas.microsoft.com/office/drawing/2014/main" id="{6D55A5D9-57C8-EB18-C4E7-3C8A6AF9A66F}"/>
              </a:ext>
            </a:extLst>
          </p:cNvPr>
          <p:cNvGrpSpPr/>
          <p:nvPr/>
        </p:nvGrpSpPr>
        <p:grpSpPr>
          <a:xfrm>
            <a:off x="1693959" y="2305968"/>
            <a:ext cx="46125" cy="45719"/>
            <a:chOff x="1693959" y="2305969"/>
            <a:chExt cx="57960" cy="27360"/>
          </a:xfrm>
        </p:grpSpPr>
        <mc:AlternateContent xmlns:mc="http://schemas.openxmlformats.org/markup-compatibility/2006" xmlns:p14="http://schemas.microsoft.com/office/powerpoint/2010/main">
          <mc:Choice Requires="p14">
            <p:contentPart p14:bwMode="auto" r:id="rId17">
              <p14:nvContentPartPr>
                <p14:cNvPr id="20" name="Freihand 19">
                  <a:extLst>
                    <a:ext uri="{FF2B5EF4-FFF2-40B4-BE49-F238E27FC236}">
                      <a16:creationId xmlns:a16="http://schemas.microsoft.com/office/drawing/2014/main" id="{3F6EF5EE-2BC0-8594-4BB0-E56238090916}"/>
                    </a:ext>
                  </a:extLst>
                </p14:cNvPr>
                <p14:cNvContentPartPr/>
                <p14:nvPr/>
              </p14:nvContentPartPr>
              <p14:xfrm>
                <a:off x="1747959" y="2332969"/>
                <a:ext cx="3960" cy="360"/>
              </p14:xfrm>
            </p:contentPart>
          </mc:Choice>
          <mc:Fallback xmlns="">
            <p:pic>
              <p:nvPicPr>
                <p:cNvPr id="20" name="Freihand 19">
                  <a:extLst>
                    <a:ext uri="{FF2B5EF4-FFF2-40B4-BE49-F238E27FC236}">
                      <a16:creationId xmlns:a16="http://schemas.microsoft.com/office/drawing/2014/main" id="{3F6EF5EE-2BC0-8594-4BB0-E56238090916}"/>
                    </a:ext>
                  </a:extLst>
                </p:cNvPr>
                <p:cNvPicPr/>
                <p:nvPr/>
              </p:nvPicPr>
              <p:blipFill>
                <a:blip r:embed="rId18"/>
                <a:stretch>
                  <a:fillRect/>
                </a:stretch>
              </p:blipFill>
              <p:spPr>
                <a:xfrm>
                  <a:off x="1738959" y="2323969"/>
                  <a:ext cx="216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2" name="Freihand 21">
                  <a:extLst>
                    <a:ext uri="{FF2B5EF4-FFF2-40B4-BE49-F238E27FC236}">
                      <a16:creationId xmlns:a16="http://schemas.microsoft.com/office/drawing/2014/main" id="{F00664C3-4257-0645-B7C2-5F8B6E18436C}"/>
                    </a:ext>
                  </a:extLst>
                </p14:cNvPr>
                <p14:cNvContentPartPr/>
                <p14:nvPr/>
              </p14:nvContentPartPr>
              <p14:xfrm>
                <a:off x="1693959" y="2305969"/>
                <a:ext cx="360" cy="360"/>
              </p14:xfrm>
            </p:contentPart>
          </mc:Choice>
          <mc:Fallback xmlns="">
            <p:pic>
              <p:nvPicPr>
                <p:cNvPr id="22" name="Freihand 21">
                  <a:extLst>
                    <a:ext uri="{FF2B5EF4-FFF2-40B4-BE49-F238E27FC236}">
                      <a16:creationId xmlns:a16="http://schemas.microsoft.com/office/drawing/2014/main" id="{F00664C3-4257-0645-B7C2-5F8B6E18436C}"/>
                    </a:ext>
                  </a:extLst>
                </p:cNvPr>
                <p:cNvPicPr/>
                <p:nvPr/>
              </p:nvPicPr>
              <p:blipFill>
                <a:blip r:embed="rId18"/>
                <a:stretch>
                  <a:fillRect/>
                </a:stretch>
              </p:blipFill>
              <p:spPr>
                <a:xfrm>
                  <a:off x="1684959" y="2296969"/>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3" name="Freihand 22">
                  <a:extLst>
                    <a:ext uri="{FF2B5EF4-FFF2-40B4-BE49-F238E27FC236}">
                      <a16:creationId xmlns:a16="http://schemas.microsoft.com/office/drawing/2014/main" id="{8E0EE203-2FA5-1D5C-BD21-0FF3A1537220}"/>
                    </a:ext>
                  </a:extLst>
                </p14:cNvPr>
                <p14:cNvContentPartPr/>
                <p14:nvPr/>
              </p14:nvContentPartPr>
              <p14:xfrm>
                <a:off x="1693959" y="2305969"/>
                <a:ext cx="360" cy="360"/>
              </p14:xfrm>
            </p:contentPart>
          </mc:Choice>
          <mc:Fallback xmlns="">
            <p:pic>
              <p:nvPicPr>
                <p:cNvPr id="23" name="Freihand 22">
                  <a:extLst>
                    <a:ext uri="{FF2B5EF4-FFF2-40B4-BE49-F238E27FC236}">
                      <a16:creationId xmlns:a16="http://schemas.microsoft.com/office/drawing/2014/main" id="{8E0EE203-2FA5-1D5C-BD21-0FF3A1537220}"/>
                    </a:ext>
                  </a:extLst>
                </p:cNvPr>
                <p:cNvPicPr/>
                <p:nvPr/>
              </p:nvPicPr>
              <p:blipFill>
                <a:blip r:embed="rId18"/>
                <a:stretch>
                  <a:fillRect/>
                </a:stretch>
              </p:blipFill>
              <p:spPr>
                <a:xfrm>
                  <a:off x="1684959" y="2296969"/>
                  <a:ext cx="18000" cy="18000"/>
                </a:xfrm>
                <a:prstGeom prst="rect">
                  <a:avLst/>
                </a:prstGeom>
              </p:spPr>
            </p:pic>
          </mc:Fallback>
        </mc:AlternateContent>
      </p:grpSp>
      <p:grpSp>
        <p:nvGrpSpPr>
          <p:cNvPr id="11" name="Gruppieren 10">
            <a:extLst>
              <a:ext uri="{FF2B5EF4-FFF2-40B4-BE49-F238E27FC236}">
                <a16:creationId xmlns:a16="http://schemas.microsoft.com/office/drawing/2014/main" id="{9514A1E9-3D60-877A-D193-8C52134063ED}"/>
              </a:ext>
            </a:extLst>
          </p:cNvPr>
          <p:cNvGrpSpPr/>
          <p:nvPr/>
        </p:nvGrpSpPr>
        <p:grpSpPr>
          <a:xfrm>
            <a:off x="395536" y="1203598"/>
            <a:ext cx="1534610" cy="1515965"/>
            <a:chOff x="2089324" y="1811416"/>
            <a:chExt cx="3176001" cy="2643333"/>
          </a:xfrm>
        </p:grpSpPr>
        <mc:AlternateContent xmlns:mc="http://schemas.openxmlformats.org/markup-compatibility/2006" xmlns:p14="http://schemas.microsoft.com/office/powerpoint/2010/main">
          <mc:Choice Requires="p14">
            <p:contentPart p14:bwMode="auto" r:id="rId21">
              <p14:nvContentPartPr>
                <p14:cNvPr id="21" name="Freihand 20">
                  <a:extLst>
                    <a:ext uri="{FF2B5EF4-FFF2-40B4-BE49-F238E27FC236}">
                      <a16:creationId xmlns:a16="http://schemas.microsoft.com/office/drawing/2014/main" id="{1BF2F202-9665-0290-6DE6-14D3C702A3A9}"/>
                    </a:ext>
                  </a:extLst>
                </p14:cNvPr>
                <p14:cNvContentPartPr/>
                <p14:nvPr/>
              </p14:nvContentPartPr>
              <p14:xfrm>
                <a:off x="2089324" y="2324403"/>
                <a:ext cx="360" cy="360"/>
              </p14:xfrm>
            </p:contentPart>
          </mc:Choice>
          <mc:Fallback xmlns="">
            <p:pic>
              <p:nvPicPr>
                <p:cNvPr id="21" name="Freihand 20">
                  <a:extLst>
                    <a:ext uri="{FF2B5EF4-FFF2-40B4-BE49-F238E27FC236}">
                      <a16:creationId xmlns:a16="http://schemas.microsoft.com/office/drawing/2014/main" id="{1BF2F202-9665-0290-6DE6-14D3C702A3A9}"/>
                    </a:ext>
                  </a:extLst>
                </p:cNvPr>
                <p:cNvPicPr/>
                <p:nvPr/>
              </p:nvPicPr>
              <p:blipFill>
                <a:blip r:embed="rId8"/>
                <a:stretch>
                  <a:fillRect/>
                </a:stretch>
              </p:blipFill>
              <p:spPr>
                <a:xfrm>
                  <a:off x="2080324" y="2315403"/>
                  <a:ext cx="18000" cy="18000"/>
                </a:xfrm>
                <a:prstGeom prst="rect">
                  <a:avLst/>
                </a:prstGeom>
              </p:spPr>
            </p:pic>
          </mc:Fallback>
        </mc:AlternateContent>
        <p:sp>
          <p:nvSpPr>
            <p:cNvPr id="34" name="Rechteck 33">
              <a:extLst>
                <a:ext uri="{FF2B5EF4-FFF2-40B4-BE49-F238E27FC236}">
                  <a16:creationId xmlns:a16="http://schemas.microsoft.com/office/drawing/2014/main" id="{160A52F9-8B0E-9294-EFD6-0903E16F7F0E}"/>
                </a:ext>
              </a:extLst>
            </p:cNvPr>
            <p:cNvSpPr/>
            <p:nvPr/>
          </p:nvSpPr>
          <p:spPr>
            <a:xfrm>
              <a:off x="2195175" y="1811416"/>
              <a:ext cx="3070150" cy="2643333"/>
            </a:xfrm>
            <a:prstGeom prst="rect">
              <a:avLst/>
            </a:prstGeom>
            <a:solidFill>
              <a:schemeClr val="accent2">
                <a:lumMod val="20000"/>
                <a:lumOff val="80000"/>
              </a:schemeClr>
            </a:solidFill>
            <a:ln w="12700">
              <a:solidFill>
                <a:schemeClr val="bg1">
                  <a:lumMod val="95000"/>
                </a:schemeClr>
              </a:solidFill>
            </a:ln>
            <a:effectLst>
              <a:outerShdw blurRad="1524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bIns="180000" rtlCol="0" anchor="b" anchorCtr="0"/>
            <a:lstStyle/>
            <a:p>
              <a:pPr algn="ctr"/>
              <a:r>
                <a:rPr lang="de-DE" sz="800" b="1" dirty="0">
                  <a:solidFill>
                    <a:srgbClr val="282828"/>
                  </a:solidFill>
                </a:rPr>
                <a:t>Tankstellenzentrale </a:t>
              </a:r>
            </a:p>
          </p:txBody>
        </p:sp>
        <p:grpSp>
          <p:nvGrpSpPr>
            <p:cNvPr id="35" name="Gruppieren 34">
              <a:extLst>
                <a:ext uri="{FF2B5EF4-FFF2-40B4-BE49-F238E27FC236}">
                  <a16:creationId xmlns:a16="http://schemas.microsoft.com/office/drawing/2014/main" id="{1CDB9DA3-287A-8CD7-115F-77300FB9C656}"/>
                </a:ext>
              </a:extLst>
            </p:cNvPr>
            <p:cNvGrpSpPr/>
            <p:nvPr/>
          </p:nvGrpSpPr>
          <p:grpSpPr>
            <a:xfrm>
              <a:off x="3031558" y="2687643"/>
              <a:ext cx="1422627" cy="1123249"/>
              <a:chOff x="3408243" y="3198455"/>
              <a:chExt cx="1422627" cy="1123249"/>
            </a:xfrm>
          </p:grpSpPr>
          <p:sp>
            <p:nvSpPr>
              <p:cNvPr id="36" name="Rechteck 35">
                <a:extLst>
                  <a:ext uri="{FF2B5EF4-FFF2-40B4-BE49-F238E27FC236}">
                    <a16:creationId xmlns:a16="http://schemas.microsoft.com/office/drawing/2014/main" id="{1DFC6852-5C08-136F-9080-5A93775654A1}"/>
                  </a:ext>
                </a:extLst>
              </p:cNvPr>
              <p:cNvSpPr/>
              <p:nvPr/>
            </p:nvSpPr>
            <p:spPr>
              <a:xfrm>
                <a:off x="3408243" y="3198455"/>
                <a:ext cx="1422627" cy="1123249"/>
              </a:xfrm>
              <a:prstGeom prst="rect">
                <a:avLst/>
              </a:prstGeom>
              <a:solidFill>
                <a:schemeClr val="accent2">
                  <a:lumMod val="40000"/>
                  <a:lumOff val="60000"/>
                </a:schemeClr>
              </a:solidFill>
              <a:ln w="12700">
                <a:solidFill>
                  <a:schemeClr val="bg1">
                    <a:lumMod val="95000"/>
                  </a:schemeClr>
                </a:solidFill>
              </a:ln>
              <a:effectLst>
                <a:outerShdw blurRad="1524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bIns="180000" rtlCol="0" anchor="b" anchorCtr="0"/>
              <a:lstStyle/>
              <a:p>
                <a:pPr algn="ctr"/>
                <a:r>
                  <a:rPr lang="de-DE" sz="600" b="1" dirty="0">
                    <a:solidFill>
                      <a:srgbClr val="282828"/>
                    </a:solidFill>
                  </a:rPr>
                  <a:t>Mitarbeiter*in</a:t>
                </a:r>
              </a:p>
            </p:txBody>
          </p:sp>
          <p:pic>
            <p:nvPicPr>
              <p:cNvPr id="37" name="Grafik 36" descr="Büromitarbeiterin Silhouette">
                <a:extLst>
                  <a:ext uri="{FF2B5EF4-FFF2-40B4-BE49-F238E27FC236}">
                    <a16:creationId xmlns:a16="http://schemas.microsoft.com/office/drawing/2014/main" id="{537536D0-5E40-92A5-D30B-CFC7535E5950}"/>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3831785" y="3394985"/>
                <a:ext cx="565956" cy="497816"/>
              </a:xfrm>
              <a:prstGeom prst="rect">
                <a:avLst/>
              </a:prstGeom>
            </p:spPr>
          </p:pic>
        </p:grpSp>
        <p:pic>
          <p:nvPicPr>
            <p:cNvPr id="41" name="Grafik 40" descr="Gebäude Silhouette">
              <a:extLst>
                <a:ext uri="{FF2B5EF4-FFF2-40B4-BE49-F238E27FC236}">
                  <a16:creationId xmlns:a16="http://schemas.microsoft.com/office/drawing/2014/main" id="{8F0ADC73-4DF8-3990-E4B5-42A7F81A3682}"/>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3448385" y="1977943"/>
              <a:ext cx="563730" cy="563730"/>
            </a:xfrm>
            <a:prstGeom prst="rect">
              <a:avLst/>
            </a:prstGeom>
          </p:spPr>
        </p:pic>
      </p:grpSp>
      <p:cxnSp>
        <p:nvCxnSpPr>
          <p:cNvPr id="42" name="Gerade Verbindung mit Pfeil 41">
            <a:extLst>
              <a:ext uri="{FF2B5EF4-FFF2-40B4-BE49-F238E27FC236}">
                <a16:creationId xmlns:a16="http://schemas.microsoft.com/office/drawing/2014/main" id="{6A9D983B-3E1A-47CA-96CC-5D0D7570AFF0}"/>
              </a:ext>
            </a:extLst>
          </p:cNvPr>
          <p:cNvCxnSpPr>
            <a:cxnSpLocks/>
            <a:stCxn id="36" idx="3"/>
            <a:endCxn id="6" idx="1"/>
          </p:cNvCxnSpPr>
          <p:nvPr/>
        </p:nvCxnSpPr>
        <p:spPr>
          <a:xfrm>
            <a:off x="1538211" y="2028214"/>
            <a:ext cx="1524164" cy="927143"/>
          </a:xfrm>
          <a:prstGeom prst="straightConnector1">
            <a:avLst/>
          </a:prstGeom>
          <a:ln w="25400">
            <a:solidFill>
              <a:srgbClr val="282828"/>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0727847"/>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2B330FA-7312-4CF5-AE00-0E7E9A95BE93}"/>
              </a:ext>
            </a:extLst>
          </p:cNvPr>
          <p:cNvSpPr>
            <a:spLocks noGrp="1"/>
          </p:cNvSpPr>
          <p:nvPr>
            <p:ph type="title"/>
          </p:nvPr>
        </p:nvSpPr>
        <p:spPr>
          <a:xfrm>
            <a:off x="360000" y="209993"/>
            <a:ext cx="8424000" cy="252000"/>
          </a:xfrm>
        </p:spPr>
        <p:txBody>
          <a:bodyPr/>
          <a:lstStyle/>
          <a:p>
            <a:r>
              <a:rPr lang="de-DE" dirty="0"/>
              <a:t>Die SAP-Anwendung „Report </a:t>
            </a:r>
            <a:r>
              <a:rPr lang="de-DE" dirty="0" err="1"/>
              <a:t>Competitor</a:t>
            </a:r>
            <a:r>
              <a:rPr lang="de-DE" dirty="0"/>
              <a:t> Prices“</a:t>
            </a:r>
          </a:p>
        </p:txBody>
      </p:sp>
      <p:sp>
        <p:nvSpPr>
          <p:cNvPr id="4" name="Textplatzhalter 3">
            <a:extLst>
              <a:ext uri="{FF2B5EF4-FFF2-40B4-BE49-F238E27FC236}">
                <a16:creationId xmlns:a16="http://schemas.microsoft.com/office/drawing/2014/main" id="{9F9BFD79-2689-45D6-B255-45347E4049BB}"/>
              </a:ext>
            </a:extLst>
          </p:cNvPr>
          <p:cNvSpPr>
            <a:spLocks noGrp="1"/>
          </p:cNvSpPr>
          <p:nvPr>
            <p:ph type="body" sz="quarter" idx="14"/>
          </p:nvPr>
        </p:nvSpPr>
        <p:spPr>
          <a:xfrm>
            <a:off x="360000" y="579600"/>
            <a:ext cx="8424000" cy="216000"/>
          </a:xfrm>
        </p:spPr>
        <p:txBody>
          <a:bodyPr/>
          <a:lstStyle/>
          <a:p>
            <a:r>
              <a:rPr lang="en-US" dirty="0"/>
              <a:t>Was </a:t>
            </a:r>
            <a:r>
              <a:rPr lang="en-US" dirty="0" err="1"/>
              <a:t>ist</a:t>
            </a:r>
            <a:r>
              <a:rPr lang="en-US" dirty="0"/>
              <a:t> die </a:t>
            </a:r>
            <a:r>
              <a:rPr lang="de-DE" dirty="0"/>
              <a:t>SAP Anwendung „Report </a:t>
            </a:r>
            <a:r>
              <a:rPr lang="de-DE" dirty="0" err="1"/>
              <a:t>Competitor</a:t>
            </a:r>
            <a:r>
              <a:rPr lang="de-DE" dirty="0"/>
              <a:t> Prices“</a:t>
            </a:r>
            <a:r>
              <a:rPr lang="en-US" dirty="0"/>
              <a:t>?</a:t>
            </a:r>
            <a:endParaRPr lang="de-DE" dirty="0"/>
          </a:p>
        </p:txBody>
      </p:sp>
      <p:grpSp>
        <p:nvGrpSpPr>
          <p:cNvPr id="5" name="Gruppieren 4">
            <a:extLst>
              <a:ext uri="{FF2B5EF4-FFF2-40B4-BE49-F238E27FC236}">
                <a16:creationId xmlns:a16="http://schemas.microsoft.com/office/drawing/2014/main" id="{9893409B-4B41-2667-1550-0627A910B7C9}"/>
              </a:ext>
            </a:extLst>
          </p:cNvPr>
          <p:cNvGrpSpPr/>
          <p:nvPr/>
        </p:nvGrpSpPr>
        <p:grpSpPr>
          <a:xfrm>
            <a:off x="3059832" y="1299102"/>
            <a:ext cx="4248472" cy="3312509"/>
            <a:chOff x="3691760" y="1203598"/>
            <a:chExt cx="4480640" cy="3405109"/>
          </a:xfrm>
        </p:grpSpPr>
        <p:pic>
          <p:nvPicPr>
            <p:cNvPr id="6" name="Grafik 5">
              <a:extLst>
                <a:ext uri="{FF2B5EF4-FFF2-40B4-BE49-F238E27FC236}">
                  <a16:creationId xmlns:a16="http://schemas.microsoft.com/office/drawing/2014/main" id="{6CEE0785-6118-41C4-9809-6F3BE56DE00A}"/>
                </a:ext>
              </a:extLst>
            </p:cNvPr>
            <p:cNvPicPr>
              <a:picLocks noChangeAspect="1"/>
            </p:cNvPicPr>
            <p:nvPr/>
          </p:nvPicPr>
          <p:blipFill rotWithShape="1">
            <a:blip r:embed="rId3"/>
            <a:srcRect l="57529" t="22667" r="6435" b="24592"/>
            <a:stretch/>
          </p:blipFill>
          <p:spPr>
            <a:xfrm>
              <a:off x="3694442" y="1203598"/>
              <a:ext cx="4477958" cy="3405109"/>
            </a:xfrm>
            <a:prstGeom prst="rect">
              <a:avLst/>
            </a:prstGeom>
          </p:spPr>
        </p:pic>
        <p:pic>
          <p:nvPicPr>
            <p:cNvPr id="7" name="Grafik 6">
              <a:extLst>
                <a:ext uri="{FF2B5EF4-FFF2-40B4-BE49-F238E27FC236}">
                  <a16:creationId xmlns:a16="http://schemas.microsoft.com/office/drawing/2014/main" id="{3B65F954-A789-E3B4-073E-83994B91121F}"/>
                </a:ext>
              </a:extLst>
            </p:cNvPr>
            <p:cNvPicPr>
              <a:picLocks noChangeAspect="1"/>
            </p:cNvPicPr>
            <p:nvPr/>
          </p:nvPicPr>
          <p:blipFill>
            <a:blip r:embed="rId4"/>
            <a:stretch>
              <a:fillRect/>
            </a:stretch>
          </p:blipFill>
          <p:spPr>
            <a:xfrm>
              <a:off x="3893686" y="1347614"/>
              <a:ext cx="4079469" cy="2085161"/>
            </a:xfrm>
            <a:prstGeom prst="rect">
              <a:avLst/>
            </a:prstGeom>
          </p:spPr>
        </p:pic>
        <mc:AlternateContent xmlns:mc="http://schemas.openxmlformats.org/markup-compatibility/2006" xmlns:p14="http://schemas.microsoft.com/office/powerpoint/2010/main">
          <mc:Choice Requires="p14">
            <p:contentPart p14:bwMode="auto" r:id="rId5">
              <p14:nvContentPartPr>
                <p14:cNvPr id="8" name="Freihand 7">
                  <a:extLst>
                    <a:ext uri="{FF2B5EF4-FFF2-40B4-BE49-F238E27FC236}">
                      <a16:creationId xmlns:a16="http://schemas.microsoft.com/office/drawing/2014/main" id="{48E8D460-0C54-362E-BC83-07FE5A89B61A}"/>
                    </a:ext>
                  </a:extLst>
                </p14:cNvPr>
                <p14:cNvContentPartPr/>
                <p14:nvPr/>
              </p14:nvContentPartPr>
              <p14:xfrm>
                <a:off x="3765200" y="2885800"/>
                <a:ext cx="86040" cy="521280"/>
              </p14:xfrm>
            </p:contentPart>
          </mc:Choice>
          <mc:Fallback xmlns="">
            <p:pic>
              <p:nvPicPr>
                <p:cNvPr id="8" name="Freihand 7">
                  <a:extLst>
                    <a:ext uri="{FF2B5EF4-FFF2-40B4-BE49-F238E27FC236}">
                      <a16:creationId xmlns:a16="http://schemas.microsoft.com/office/drawing/2014/main" id="{48E8D460-0C54-362E-BC83-07FE5A89B61A}"/>
                    </a:ext>
                  </a:extLst>
                </p:cNvPr>
                <p:cNvPicPr/>
                <p:nvPr/>
              </p:nvPicPr>
              <p:blipFill>
                <a:blip r:embed="rId6"/>
                <a:stretch>
                  <a:fillRect/>
                </a:stretch>
              </p:blipFill>
              <p:spPr>
                <a:xfrm>
                  <a:off x="3755724" y="2876551"/>
                  <a:ext cx="104613" cy="539408"/>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4" name="Freihand 13">
                  <a:extLst>
                    <a:ext uri="{FF2B5EF4-FFF2-40B4-BE49-F238E27FC236}">
                      <a16:creationId xmlns:a16="http://schemas.microsoft.com/office/drawing/2014/main" id="{6CA007A4-534D-682D-037B-A84461FB946C}"/>
                    </a:ext>
                  </a:extLst>
                </p14:cNvPr>
                <p14:cNvContentPartPr/>
                <p14:nvPr/>
              </p14:nvContentPartPr>
              <p14:xfrm>
                <a:off x="3714440" y="3327160"/>
                <a:ext cx="360" cy="360"/>
              </p14:xfrm>
            </p:contentPart>
          </mc:Choice>
          <mc:Fallback xmlns="">
            <p:pic>
              <p:nvPicPr>
                <p:cNvPr id="14" name="Freihand 13">
                  <a:extLst>
                    <a:ext uri="{FF2B5EF4-FFF2-40B4-BE49-F238E27FC236}">
                      <a16:creationId xmlns:a16="http://schemas.microsoft.com/office/drawing/2014/main" id="{6CA007A4-534D-682D-037B-A84461FB946C}"/>
                    </a:ext>
                  </a:extLst>
                </p:cNvPr>
                <p:cNvPicPr/>
                <p:nvPr/>
              </p:nvPicPr>
              <p:blipFill>
                <a:blip r:embed="rId8"/>
                <a:stretch>
                  <a:fillRect/>
                </a:stretch>
              </p:blipFill>
              <p:spPr>
                <a:xfrm>
                  <a:off x="3705440" y="3318160"/>
                  <a:ext cx="18000" cy="18000"/>
                </a:xfrm>
                <a:prstGeom prst="rect">
                  <a:avLst/>
                </a:prstGeom>
              </p:spPr>
            </p:pic>
          </mc:Fallback>
        </mc:AlternateContent>
        <p:grpSp>
          <p:nvGrpSpPr>
            <p:cNvPr id="18" name="Gruppieren 17">
              <a:extLst>
                <a:ext uri="{FF2B5EF4-FFF2-40B4-BE49-F238E27FC236}">
                  <a16:creationId xmlns:a16="http://schemas.microsoft.com/office/drawing/2014/main" id="{3AEA93FC-5FF5-331A-D2B0-70F7DB91C5D4}"/>
                </a:ext>
              </a:extLst>
            </p:cNvPr>
            <p:cNvGrpSpPr/>
            <p:nvPr/>
          </p:nvGrpSpPr>
          <p:grpSpPr>
            <a:xfrm>
              <a:off x="3691760" y="2790400"/>
              <a:ext cx="58320" cy="818640"/>
              <a:chOff x="3691760" y="2790400"/>
              <a:chExt cx="58320" cy="818640"/>
            </a:xfrm>
          </p:grpSpPr>
          <mc:AlternateContent xmlns:mc="http://schemas.openxmlformats.org/markup-compatibility/2006" xmlns:p14="http://schemas.microsoft.com/office/powerpoint/2010/main">
            <mc:Choice Requires="p14">
              <p:contentPart p14:bwMode="auto" r:id="rId9">
                <p14:nvContentPartPr>
                  <p14:cNvPr id="9" name="Freihand 8">
                    <a:extLst>
                      <a:ext uri="{FF2B5EF4-FFF2-40B4-BE49-F238E27FC236}">
                        <a16:creationId xmlns:a16="http://schemas.microsoft.com/office/drawing/2014/main" id="{60F73146-EE73-1B9C-86AB-722DD22CA30B}"/>
                      </a:ext>
                    </a:extLst>
                  </p14:cNvPr>
                  <p14:cNvContentPartPr/>
                  <p14:nvPr/>
                </p14:nvContentPartPr>
                <p14:xfrm>
                  <a:off x="3692120" y="3375400"/>
                  <a:ext cx="19440" cy="114120"/>
                </p14:xfrm>
              </p:contentPart>
            </mc:Choice>
            <mc:Fallback xmlns="">
              <p:pic>
                <p:nvPicPr>
                  <p:cNvPr id="9" name="Freihand 8">
                    <a:extLst>
                      <a:ext uri="{FF2B5EF4-FFF2-40B4-BE49-F238E27FC236}">
                        <a16:creationId xmlns:a16="http://schemas.microsoft.com/office/drawing/2014/main" id="{60F73146-EE73-1B9C-86AB-722DD22CA30B}"/>
                      </a:ext>
                    </a:extLst>
                  </p:cNvPr>
                  <p:cNvPicPr/>
                  <p:nvPr/>
                </p:nvPicPr>
                <p:blipFill>
                  <a:blip r:embed="rId10"/>
                  <a:stretch>
                    <a:fillRect/>
                  </a:stretch>
                </p:blipFill>
                <p:spPr>
                  <a:xfrm>
                    <a:off x="3682591" y="3366137"/>
                    <a:ext cx="38118" cy="132275"/>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0" name="Freihand 9">
                    <a:extLst>
                      <a:ext uri="{FF2B5EF4-FFF2-40B4-BE49-F238E27FC236}">
                        <a16:creationId xmlns:a16="http://schemas.microsoft.com/office/drawing/2014/main" id="{E49C6917-D170-1059-F5EB-3CD103347CFA}"/>
                      </a:ext>
                    </a:extLst>
                  </p14:cNvPr>
                  <p14:cNvContentPartPr/>
                  <p14:nvPr/>
                </p14:nvContentPartPr>
                <p14:xfrm>
                  <a:off x="3712280" y="3251560"/>
                  <a:ext cx="10800" cy="199800"/>
                </p14:xfrm>
              </p:contentPart>
            </mc:Choice>
            <mc:Fallback xmlns="">
              <p:pic>
                <p:nvPicPr>
                  <p:cNvPr id="10" name="Freihand 9">
                    <a:extLst>
                      <a:ext uri="{FF2B5EF4-FFF2-40B4-BE49-F238E27FC236}">
                        <a16:creationId xmlns:a16="http://schemas.microsoft.com/office/drawing/2014/main" id="{E49C6917-D170-1059-F5EB-3CD103347CFA}"/>
                      </a:ext>
                    </a:extLst>
                  </p:cNvPr>
                  <p:cNvPicPr/>
                  <p:nvPr/>
                </p:nvPicPr>
                <p:blipFill>
                  <a:blip r:embed="rId12"/>
                  <a:stretch>
                    <a:fillRect/>
                  </a:stretch>
                </p:blipFill>
                <p:spPr>
                  <a:xfrm>
                    <a:off x="3702637" y="3242327"/>
                    <a:ext cx="29700" cy="217896"/>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7" name="Freihand 16">
                    <a:extLst>
                      <a:ext uri="{FF2B5EF4-FFF2-40B4-BE49-F238E27FC236}">
                        <a16:creationId xmlns:a16="http://schemas.microsoft.com/office/drawing/2014/main" id="{8A0B2EE4-FF86-602F-81EB-EA708F759AC5}"/>
                      </a:ext>
                    </a:extLst>
                  </p14:cNvPr>
                  <p14:cNvContentPartPr/>
                  <p14:nvPr/>
                </p14:nvContentPartPr>
                <p14:xfrm>
                  <a:off x="3691760" y="2790400"/>
                  <a:ext cx="58320" cy="818640"/>
                </p14:xfrm>
              </p:contentPart>
            </mc:Choice>
            <mc:Fallback xmlns="">
              <p:pic>
                <p:nvPicPr>
                  <p:cNvPr id="17" name="Freihand 16">
                    <a:extLst>
                      <a:ext uri="{FF2B5EF4-FFF2-40B4-BE49-F238E27FC236}">
                        <a16:creationId xmlns:a16="http://schemas.microsoft.com/office/drawing/2014/main" id="{8A0B2EE4-FF86-602F-81EB-EA708F759AC5}"/>
                      </a:ext>
                    </a:extLst>
                  </p:cNvPr>
                  <p:cNvPicPr/>
                  <p:nvPr/>
                </p:nvPicPr>
                <p:blipFill>
                  <a:blip r:embed="rId14"/>
                  <a:stretch>
                    <a:fillRect/>
                  </a:stretch>
                </p:blipFill>
                <p:spPr>
                  <a:xfrm>
                    <a:off x="3682231" y="2781152"/>
                    <a:ext cx="76998" cy="836766"/>
                  </a:xfrm>
                  <a:prstGeom prst="rect">
                    <a:avLst/>
                  </a:prstGeom>
                </p:spPr>
              </p:pic>
            </mc:Fallback>
          </mc:AlternateContent>
        </p:grpSp>
      </p:grpSp>
      <mc:AlternateContent xmlns:mc="http://schemas.openxmlformats.org/markup-compatibility/2006" xmlns:p14="http://schemas.microsoft.com/office/powerpoint/2010/main">
        <mc:Choice Requires="p14">
          <p:contentPart p14:bwMode="auto" r:id="rId15">
            <p14:nvContentPartPr>
              <p14:cNvPr id="19" name="Freihand 18">
                <a:extLst>
                  <a:ext uri="{FF2B5EF4-FFF2-40B4-BE49-F238E27FC236}">
                    <a16:creationId xmlns:a16="http://schemas.microsoft.com/office/drawing/2014/main" id="{C0BF2C1A-9454-D895-E27C-67BB532BAC4D}"/>
                  </a:ext>
                </a:extLst>
              </p14:cNvPr>
              <p14:cNvContentPartPr/>
              <p14:nvPr/>
            </p14:nvContentPartPr>
            <p14:xfrm>
              <a:off x="1579478" y="2386608"/>
              <a:ext cx="45719" cy="45719"/>
            </p14:xfrm>
          </p:contentPart>
        </mc:Choice>
        <mc:Fallback xmlns="">
          <p:pic>
            <p:nvPicPr>
              <p:cNvPr id="19" name="Freihand 18">
                <a:extLst>
                  <a:ext uri="{FF2B5EF4-FFF2-40B4-BE49-F238E27FC236}">
                    <a16:creationId xmlns:a16="http://schemas.microsoft.com/office/drawing/2014/main" id="{C0BF2C1A-9454-D895-E27C-67BB532BAC4D}"/>
                  </a:ext>
                </a:extLst>
              </p:cNvPr>
              <p:cNvPicPr/>
              <p:nvPr/>
            </p:nvPicPr>
            <p:blipFill>
              <a:blip r:embed="rId8"/>
              <a:stretch>
                <a:fillRect/>
              </a:stretch>
            </p:blipFill>
            <p:spPr>
              <a:xfrm>
                <a:off x="436503" y="1243633"/>
                <a:ext cx="2285950" cy="2285950"/>
              </a:xfrm>
              <a:prstGeom prst="rect">
                <a:avLst/>
              </a:prstGeom>
            </p:spPr>
          </p:pic>
        </mc:Fallback>
      </mc:AlternateContent>
      <p:grpSp>
        <p:nvGrpSpPr>
          <p:cNvPr id="24" name="Gruppieren 23">
            <a:extLst>
              <a:ext uri="{FF2B5EF4-FFF2-40B4-BE49-F238E27FC236}">
                <a16:creationId xmlns:a16="http://schemas.microsoft.com/office/drawing/2014/main" id="{6D55A5D9-57C8-EB18-C4E7-3C8A6AF9A66F}"/>
              </a:ext>
            </a:extLst>
          </p:cNvPr>
          <p:cNvGrpSpPr/>
          <p:nvPr/>
        </p:nvGrpSpPr>
        <p:grpSpPr>
          <a:xfrm>
            <a:off x="1693959" y="2305968"/>
            <a:ext cx="46125" cy="45719"/>
            <a:chOff x="1693959" y="2305969"/>
            <a:chExt cx="57960" cy="27360"/>
          </a:xfrm>
        </p:grpSpPr>
        <mc:AlternateContent xmlns:mc="http://schemas.openxmlformats.org/markup-compatibility/2006" xmlns:p14="http://schemas.microsoft.com/office/powerpoint/2010/main">
          <mc:Choice Requires="p14">
            <p:contentPart p14:bwMode="auto" r:id="rId16">
              <p14:nvContentPartPr>
                <p14:cNvPr id="20" name="Freihand 19">
                  <a:extLst>
                    <a:ext uri="{FF2B5EF4-FFF2-40B4-BE49-F238E27FC236}">
                      <a16:creationId xmlns:a16="http://schemas.microsoft.com/office/drawing/2014/main" id="{3F6EF5EE-2BC0-8594-4BB0-E56238090916}"/>
                    </a:ext>
                  </a:extLst>
                </p14:cNvPr>
                <p14:cNvContentPartPr/>
                <p14:nvPr/>
              </p14:nvContentPartPr>
              <p14:xfrm>
                <a:off x="1747959" y="2332969"/>
                <a:ext cx="3960" cy="360"/>
              </p14:xfrm>
            </p:contentPart>
          </mc:Choice>
          <mc:Fallback xmlns="">
            <p:pic>
              <p:nvPicPr>
                <p:cNvPr id="20" name="Freihand 19">
                  <a:extLst>
                    <a:ext uri="{FF2B5EF4-FFF2-40B4-BE49-F238E27FC236}">
                      <a16:creationId xmlns:a16="http://schemas.microsoft.com/office/drawing/2014/main" id="{3F6EF5EE-2BC0-8594-4BB0-E56238090916}"/>
                    </a:ext>
                  </a:extLst>
                </p:cNvPr>
                <p:cNvPicPr/>
                <p:nvPr/>
              </p:nvPicPr>
              <p:blipFill>
                <a:blip r:embed="rId8"/>
                <a:stretch>
                  <a:fillRect/>
                </a:stretch>
              </p:blipFill>
              <p:spPr>
                <a:xfrm>
                  <a:off x="1738059" y="2323969"/>
                  <a:ext cx="23364"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2" name="Freihand 21">
                  <a:extLst>
                    <a:ext uri="{FF2B5EF4-FFF2-40B4-BE49-F238E27FC236}">
                      <a16:creationId xmlns:a16="http://schemas.microsoft.com/office/drawing/2014/main" id="{F00664C3-4257-0645-B7C2-5F8B6E18436C}"/>
                    </a:ext>
                  </a:extLst>
                </p14:cNvPr>
                <p14:cNvContentPartPr/>
                <p14:nvPr/>
              </p14:nvContentPartPr>
              <p14:xfrm>
                <a:off x="1693959" y="2305969"/>
                <a:ext cx="360" cy="360"/>
              </p14:xfrm>
            </p:contentPart>
          </mc:Choice>
          <mc:Fallback xmlns="">
            <p:pic>
              <p:nvPicPr>
                <p:cNvPr id="22" name="Freihand 21">
                  <a:extLst>
                    <a:ext uri="{FF2B5EF4-FFF2-40B4-BE49-F238E27FC236}">
                      <a16:creationId xmlns:a16="http://schemas.microsoft.com/office/drawing/2014/main" id="{F00664C3-4257-0645-B7C2-5F8B6E18436C}"/>
                    </a:ext>
                  </a:extLst>
                </p:cNvPr>
                <p:cNvPicPr/>
                <p:nvPr/>
              </p:nvPicPr>
              <p:blipFill>
                <a:blip r:embed="rId8"/>
                <a:stretch>
                  <a:fillRect/>
                </a:stretch>
              </p:blipFill>
              <p:spPr>
                <a:xfrm>
                  <a:off x="1684959" y="2296969"/>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3" name="Freihand 22">
                  <a:extLst>
                    <a:ext uri="{FF2B5EF4-FFF2-40B4-BE49-F238E27FC236}">
                      <a16:creationId xmlns:a16="http://schemas.microsoft.com/office/drawing/2014/main" id="{8E0EE203-2FA5-1D5C-BD21-0FF3A1537220}"/>
                    </a:ext>
                  </a:extLst>
                </p14:cNvPr>
                <p14:cNvContentPartPr/>
                <p14:nvPr/>
              </p14:nvContentPartPr>
              <p14:xfrm>
                <a:off x="1693959" y="2305969"/>
                <a:ext cx="360" cy="360"/>
              </p14:xfrm>
            </p:contentPart>
          </mc:Choice>
          <mc:Fallback xmlns="">
            <p:pic>
              <p:nvPicPr>
                <p:cNvPr id="23" name="Freihand 22">
                  <a:extLst>
                    <a:ext uri="{FF2B5EF4-FFF2-40B4-BE49-F238E27FC236}">
                      <a16:creationId xmlns:a16="http://schemas.microsoft.com/office/drawing/2014/main" id="{8E0EE203-2FA5-1D5C-BD21-0FF3A1537220}"/>
                    </a:ext>
                  </a:extLst>
                </p:cNvPr>
                <p:cNvPicPr/>
                <p:nvPr/>
              </p:nvPicPr>
              <p:blipFill>
                <a:blip r:embed="rId8"/>
                <a:stretch>
                  <a:fillRect/>
                </a:stretch>
              </p:blipFill>
              <p:spPr>
                <a:xfrm>
                  <a:off x="1684959" y="2296969"/>
                  <a:ext cx="18000" cy="18000"/>
                </a:xfrm>
                <a:prstGeom prst="rect">
                  <a:avLst/>
                </a:prstGeom>
              </p:spPr>
            </p:pic>
          </mc:Fallback>
        </mc:AlternateContent>
      </p:grpSp>
      <p:pic>
        <p:nvPicPr>
          <p:cNvPr id="26" name="Picture 2">
            <a:extLst>
              <a:ext uri="{FF2B5EF4-FFF2-40B4-BE49-F238E27FC236}">
                <a16:creationId xmlns:a16="http://schemas.microsoft.com/office/drawing/2014/main" id="{10BC3FD0-150F-716D-4105-A3AAC4A4AEB7}"/>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424870" y="2083487"/>
            <a:ext cx="1225677" cy="606242"/>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4" descr="UI5 Framework and UI5 Web Components | SAP Blogs">
            <a:extLst>
              <a:ext uri="{FF2B5EF4-FFF2-40B4-BE49-F238E27FC236}">
                <a16:creationId xmlns:a16="http://schemas.microsoft.com/office/drawing/2014/main" id="{DD51F547-E53F-AAFD-6670-B099FD71A8D1}"/>
              </a:ext>
            </a:extLst>
          </p:cNvPr>
          <p:cNvPicPr>
            <a:picLocks noChangeAspect="1" noChangeArrowheads="1"/>
          </p:cNvPicPr>
          <p:nvPr/>
        </p:nvPicPr>
        <p:blipFill rotWithShape="1">
          <a:blip r:embed="rId20">
            <a:extLst>
              <a:ext uri="{28A0092B-C50C-407E-A947-70E740481C1C}">
                <a14:useLocalDpi xmlns:a14="http://schemas.microsoft.com/office/drawing/2010/main" val="0"/>
              </a:ext>
            </a:extLst>
          </a:blip>
          <a:srcRect r="52536"/>
          <a:stretch/>
        </p:blipFill>
        <p:spPr bwMode="auto">
          <a:xfrm>
            <a:off x="424870" y="2842752"/>
            <a:ext cx="824096" cy="847395"/>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6">
            <a:extLst>
              <a:ext uri="{FF2B5EF4-FFF2-40B4-BE49-F238E27FC236}">
                <a16:creationId xmlns:a16="http://schemas.microsoft.com/office/drawing/2014/main" id="{FEAF6039-F23E-E5C7-CDC0-60B3774880A1}"/>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445153" y="3843170"/>
            <a:ext cx="846792" cy="846792"/>
          </a:xfrm>
          <a:prstGeom prst="rect">
            <a:avLst/>
          </a:prstGeom>
          <a:noFill/>
          <a:extLst>
            <a:ext uri="{909E8E84-426E-40DD-AFC4-6F175D3DCCD1}">
              <a14:hiddenFill xmlns:a14="http://schemas.microsoft.com/office/drawing/2010/main">
                <a:solidFill>
                  <a:srgbClr val="FFFFFF"/>
                </a:solidFill>
              </a14:hiddenFill>
            </a:ext>
          </a:extLst>
        </p:spPr>
      </p:pic>
      <p:pic>
        <p:nvPicPr>
          <p:cNvPr id="11" name="Grafik 10">
            <a:extLst>
              <a:ext uri="{FF2B5EF4-FFF2-40B4-BE49-F238E27FC236}">
                <a16:creationId xmlns:a16="http://schemas.microsoft.com/office/drawing/2014/main" id="{E140DB13-DACA-5D73-D6B9-B8B3ED43E8DE}"/>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271425" y="976974"/>
            <a:ext cx="1465508" cy="1001086"/>
          </a:xfrm>
          <a:prstGeom prst="rect">
            <a:avLst/>
          </a:prstGeom>
        </p:spPr>
      </p:pic>
    </p:spTree>
    <p:extLst>
      <p:ext uri="{BB962C8B-B14F-4D97-AF65-F5344CB8AC3E}">
        <p14:creationId xmlns:p14="http://schemas.microsoft.com/office/powerpoint/2010/main" val="1974595287"/>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FB00A58D-37BB-44E9-84FC-3FD4FBE82C28}"/>
              </a:ext>
            </a:extLst>
          </p:cNvPr>
          <p:cNvSpPr>
            <a:spLocks noGrp="1"/>
          </p:cNvSpPr>
          <p:nvPr>
            <p:ph type="title"/>
          </p:nvPr>
        </p:nvSpPr>
        <p:spPr>
          <a:xfrm>
            <a:off x="360000" y="1779662"/>
            <a:ext cx="8424000" cy="1800200"/>
          </a:xfrm>
        </p:spPr>
        <p:txBody>
          <a:bodyPr/>
          <a:lstStyle/>
          <a:p>
            <a:r>
              <a:rPr lang="de-DE" dirty="0"/>
              <a:t>Ziel des Projekts  </a:t>
            </a:r>
          </a:p>
        </p:txBody>
      </p:sp>
    </p:spTree>
    <p:extLst>
      <p:ext uri="{BB962C8B-B14F-4D97-AF65-F5344CB8AC3E}">
        <p14:creationId xmlns:p14="http://schemas.microsoft.com/office/powerpoint/2010/main" val="2845303438"/>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Textplatzhalter 3">
            <a:extLst>
              <a:ext uri="{FF2B5EF4-FFF2-40B4-BE49-F238E27FC236}">
                <a16:creationId xmlns:a16="http://schemas.microsoft.com/office/drawing/2014/main" id="{EB05DB2B-D126-40DA-B576-FCB3F5DF2903}"/>
              </a:ext>
            </a:extLst>
          </p:cNvPr>
          <p:cNvSpPr>
            <a:spLocks noGrp="1"/>
          </p:cNvSpPr>
          <p:nvPr>
            <p:ph type="body" sz="quarter" idx="14"/>
          </p:nvPr>
        </p:nvSpPr>
        <p:spPr>
          <a:xfrm>
            <a:off x="360000" y="579600"/>
            <a:ext cx="8424000" cy="216000"/>
          </a:xfrm>
        </p:spPr>
        <p:txBody>
          <a:bodyPr/>
          <a:lstStyle/>
          <a:p>
            <a:r>
              <a:rPr lang="en-US" dirty="0">
                <a:solidFill>
                  <a:schemeClr val="bg2"/>
                </a:solidFill>
              </a:rPr>
              <a:t>Was </a:t>
            </a:r>
            <a:r>
              <a:rPr lang="en-US" dirty="0" err="1">
                <a:solidFill>
                  <a:schemeClr val="bg2"/>
                </a:solidFill>
              </a:rPr>
              <a:t>soll</a:t>
            </a:r>
            <a:r>
              <a:rPr lang="en-US" dirty="0">
                <a:solidFill>
                  <a:schemeClr val="bg2"/>
                </a:solidFill>
              </a:rPr>
              <a:t> </a:t>
            </a:r>
            <a:r>
              <a:rPr lang="en-US" dirty="0" err="1">
                <a:solidFill>
                  <a:schemeClr val="bg2"/>
                </a:solidFill>
              </a:rPr>
              <a:t>durch</a:t>
            </a:r>
            <a:r>
              <a:rPr lang="en-US" dirty="0">
                <a:solidFill>
                  <a:schemeClr val="bg2"/>
                </a:solidFill>
              </a:rPr>
              <a:t> dieses </a:t>
            </a:r>
            <a:r>
              <a:rPr lang="en-US" dirty="0" err="1">
                <a:solidFill>
                  <a:schemeClr val="bg2"/>
                </a:solidFill>
              </a:rPr>
              <a:t>Projekt</a:t>
            </a:r>
            <a:r>
              <a:rPr lang="en-US" dirty="0">
                <a:solidFill>
                  <a:schemeClr val="bg2"/>
                </a:solidFill>
              </a:rPr>
              <a:t> </a:t>
            </a:r>
            <a:r>
              <a:rPr lang="en-US" dirty="0" err="1">
                <a:solidFill>
                  <a:schemeClr val="bg2"/>
                </a:solidFill>
              </a:rPr>
              <a:t>erreicht</a:t>
            </a:r>
            <a:r>
              <a:rPr lang="en-US" dirty="0">
                <a:solidFill>
                  <a:schemeClr val="bg2"/>
                </a:solidFill>
              </a:rPr>
              <a:t> </a:t>
            </a:r>
            <a:r>
              <a:rPr lang="en-US" dirty="0" err="1">
                <a:solidFill>
                  <a:schemeClr val="bg2"/>
                </a:solidFill>
              </a:rPr>
              <a:t>werden</a:t>
            </a:r>
            <a:r>
              <a:rPr lang="en-US" dirty="0">
                <a:solidFill>
                  <a:schemeClr val="bg2"/>
                </a:solidFill>
              </a:rPr>
              <a:t>? </a:t>
            </a:r>
            <a:endParaRPr lang="de-DE" dirty="0">
              <a:solidFill>
                <a:schemeClr val="bg2"/>
              </a:solidFill>
            </a:endParaRPr>
          </a:p>
        </p:txBody>
      </p:sp>
      <p:sp>
        <p:nvSpPr>
          <p:cNvPr id="2" name="Titel 1">
            <a:extLst>
              <a:ext uri="{FF2B5EF4-FFF2-40B4-BE49-F238E27FC236}">
                <a16:creationId xmlns:a16="http://schemas.microsoft.com/office/drawing/2014/main" id="{D44E72D3-D408-4F94-9935-01EE345CBEA3}"/>
              </a:ext>
            </a:extLst>
          </p:cNvPr>
          <p:cNvSpPr>
            <a:spLocks noGrp="1"/>
          </p:cNvSpPr>
          <p:nvPr>
            <p:ph type="title"/>
          </p:nvPr>
        </p:nvSpPr>
        <p:spPr>
          <a:xfrm>
            <a:off x="360000" y="209993"/>
            <a:ext cx="8424000" cy="252000"/>
          </a:xfrm>
        </p:spPr>
        <p:txBody>
          <a:bodyPr/>
          <a:lstStyle/>
          <a:p>
            <a:r>
              <a:rPr lang="en-US" dirty="0" err="1">
                <a:solidFill>
                  <a:schemeClr val="bg2"/>
                </a:solidFill>
              </a:rPr>
              <a:t>Ziel</a:t>
            </a:r>
            <a:r>
              <a:rPr lang="en-US" dirty="0">
                <a:solidFill>
                  <a:schemeClr val="bg2"/>
                </a:solidFill>
              </a:rPr>
              <a:t> des </a:t>
            </a:r>
            <a:r>
              <a:rPr lang="en-US" dirty="0" err="1">
                <a:solidFill>
                  <a:schemeClr val="bg2"/>
                </a:solidFill>
              </a:rPr>
              <a:t>Projekts</a:t>
            </a:r>
            <a:endParaRPr lang="de-DE" dirty="0">
              <a:solidFill>
                <a:schemeClr val="bg2"/>
              </a:solidFill>
            </a:endParaRPr>
          </a:p>
        </p:txBody>
      </p:sp>
      <p:sp>
        <p:nvSpPr>
          <p:cNvPr id="3" name="Textplatzhalter 2">
            <a:extLst>
              <a:ext uri="{FF2B5EF4-FFF2-40B4-BE49-F238E27FC236}">
                <a16:creationId xmlns:a16="http://schemas.microsoft.com/office/drawing/2014/main" id="{2B2AB712-54FE-4703-8999-43F774998E93}"/>
              </a:ext>
            </a:extLst>
          </p:cNvPr>
          <p:cNvSpPr>
            <a:spLocks noGrp="1"/>
          </p:cNvSpPr>
          <p:nvPr>
            <p:ph type="body" sz="quarter" idx="13"/>
          </p:nvPr>
        </p:nvSpPr>
        <p:spPr>
          <a:xfrm>
            <a:off x="360000" y="972000"/>
            <a:ext cx="8424000" cy="1383726"/>
          </a:xfrm>
        </p:spPr>
        <p:txBody>
          <a:bodyPr>
            <a:normAutofit/>
          </a:bodyPr>
          <a:lstStyle/>
          <a:p>
            <a:pPr lvl="1">
              <a:buClr>
                <a:schemeClr val="accent3"/>
              </a:buClr>
            </a:pPr>
            <a:r>
              <a:rPr lang="en-US" dirty="0">
                <a:solidFill>
                  <a:schemeClr val="bg2"/>
                </a:solidFill>
              </a:rPr>
              <a:t>Neue </a:t>
            </a:r>
            <a:r>
              <a:rPr lang="en-US" dirty="0" err="1">
                <a:solidFill>
                  <a:schemeClr val="bg2"/>
                </a:solidFill>
              </a:rPr>
              <a:t>Benutzeroberfläche</a:t>
            </a:r>
            <a:r>
              <a:rPr lang="en-US" dirty="0">
                <a:solidFill>
                  <a:schemeClr val="bg2"/>
                </a:solidFill>
              </a:rPr>
              <a:t> </a:t>
            </a:r>
            <a:r>
              <a:rPr lang="en-US" dirty="0" err="1">
                <a:solidFill>
                  <a:schemeClr val="bg2"/>
                </a:solidFill>
              </a:rPr>
              <a:t>mit</a:t>
            </a:r>
            <a:r>
              <a:rPr lang="en-US" dirty="0">
                <a:solidFill>
                  <a:schemeClr val="bg2"/>
                </a:solidFill>
              </a:rPr>
              <a:t> </a:t>
            </a:r>
            <a:r>
              <a:rPr lang="en-US" dirty="0" err="1">
                <a:solidFill>
                  <a:schemeClr val="bg2"/>
                </a:solidFill>
              </a:rPr>
              <a:t>neuen</a:t>
            </a:r>
            <a:r>
              <a:rPr lang="en-US" dirty="0">
                <a:solidFill>
                  <a:schemeClr val="bg2"/>
                </a:solidFill>
              </a:rPr>
              <a:t> </a:t>
            </a:r>
            <a:r>
              <a:rPr lang="en-US" dirty="0" err="1">
                <a:solidFill>
                  <a:schemeClr val="bg2"/>
                </a:solidFill>
              </a:rPr>
              <a:t>Funktionen</a:t>
            </a:r>
            <a:r>
              <a:rPr lang="en-US" dirty="0">
                <a:solidFill>
                  <a:schemeClr val="bg2"/>
                </a:solidFill>
              </a:rPr>
              <a:t> </a:t>
            </a:r>
          </a:p>
          <a:p>
            <a:pPr lvl="1">
              <a:buClr>
                <a:schemeClr val="accent3"/>
              </a:buClr>
            </a:pPr>
            <a:r>
              <a:rPr lang="en-US" dirty="0" err="1">
                <a:solidFill>
                  <a:schemeClr val="bg2"/>
                </a:solidFill>
              </a:rPr>
              <a:t>Nutzung</a:t>
            </a:r>
            <a:r>
              <a:rPr lang="en-US" dirty="0">
                <a:solidFill>
                  <a:schemeClr val="bg2"/>
                </a:solidFill>
              </a:rPr>
              <a:t> der </a:t>
            </a:r>
            <a:r>
              <a:rPr lang="en-US" dirty="0" err="1">
                <a:solidFill>
                  <a:schemeClr val="bg2"/>
                </a:solidFill>
              </a:rPr>
              <a:t>neueren</a:t>
            </a:r>
            <a:r>
              <a:rPr lang="en-US" dirty="0">
                <a:solidFill>
                  <a:schemeClr val="bg2"/>
                </a:solidFill>
              </a:rPr>
              <a:t> </a:t>
            </a:r>
            <a:r>
              <a:rPr lang="en-US" dirty="0" err="1">
                <a:solidFill>
                  <a:schemeClr val="bg2"/>
                </a:solidFill>
              </a:rPr>
              <a:t>Technologien</a:t>
            </a:r>
            <a:r>
              <a:rPr lang="en-US" dirty="0">
                <a:solidFill>
                  <a:schemeClr val="bg2"/>
                </a:solidFill>
              </a:rPr>
              <a:t> </a:t>
            </a:r>
            <a:r>
              <a:rPr lang="en-US" dirty="0" err="1">
                <a:solidFill>
                  <a:schemeClr val="bg2"/>
                </a:solidFill>
              </a:rPr>
              <a:t>vom</a:t>
            </a:r>
            <a:r>
              <a:rPr lang="en-US" dirty="0">
                <a:solidFill>
                  <a:schemeClr val="bg2"/>
                </a:solidFill>
              </a:rPr>
              <a:t> SAP </a:t>
            </a:r>
          </a:p>
          <a:p>
            <a:pPr lvl="1">
              <a:buClr>
                <a:schemeClr val="accent3"/>
              </a:buClr>
            </a:pPr>
            <a:r>
              <a:rPr lang="en-US" dirty="0" err="1">
                <a:solidFill>
                  <a:schemeClr val="bg2"/>
                </a:solidFill>
              </a:rPr>
              <a:t>Flexibilität</a:t>
            </a:r>
            <a:r>
              <a:rPr lang="en-US" dirty="0">
                <a:solidFill>
                  <a:schemeClr val="bg2"/>
                </a:solidFill>
              </a:rPr>
              <a:t> in der </a:t>
            </a:r>
            <a:r>
              <a:rPr lang="en-US" dirty="0" err="1">
                <a:solidFill>
                  <a:schemeClr val="bg2"/>
                </a:solidFill>
              </a:rPr>
              <a:t>Nutzung</a:t>
            </a:r>
            <a:r>
              <a:rPr lang="en-US" dirty="0">
                <a:solidFill>
                  <a:schemeClr val="bg2"/>
                </a:solidFill>
              </a:rPr>
              <a:t> der </a:t>
            </a:r>
            <a:r>
              <a:rPr lang="en-US" dirty="0" err="1">
                <a:solidFill>
                  <a:schemeClr val="bg2"/>
                </a:solidFill>
              </a:rPr>
              <a:t>Anwendung</a:t>
            </a:r>
            <a:r>
              <a:rPr lang="en-US" dirty="0">
                <a:solidFill>
                  <a:schemeClr val="bg2"/>
                </a:solidFill>
              </a:rPr>
              <a:t> </a:t>
            </a:r>
          </a:p>
          <a:p>
            <a:pPr lvl="1">
              <a:buClr>
                <a:schemeClr val="accent3"/>
              </a:buClr>
            </a:pPr>
            <a:r>
              <a:rPr lang="en-US" dirty="0">
                <a:solidFill>
                  <a:schemeClr val="bg2"/>
                </a:solidFill>
              </a:rPr>
              <a:t>Performance</a:t>
            </a:r>
          </a:p>
          <a:p>
            <a:pPr marL="0" lvl="1" indent="0">
              <a:buNone/>
            </a:pPr>
            <a:endParaRPr lang="en-US" dirty="0">
              <a:solidFill>
                <a:schemeClr val="bg2"/>
              </a:solidFill>
            </a:endParaRPr>
          </a:p>
        </p:txBody>
      </p:sp>
    </p:spTree>
    <p:extLst>
      <p:ext uri="{BB962C8B-B14F-4D97-AF65-F5344CB8AC3E}">
        <p14:creationId xmlns:p14="http://schemas.microsoft.com/office/powerpoint/2010/main" val="382017548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FB00A58D-37BB-44E9-84FC-3FD4FBE82C28}"/>
              </a:ext>
            </a:extLst>
          </p:cNvPr>
          <p:cNvSpPr>
            <a:spLocks noGrp="1"/>
          </p:cNvSpPr>
          <p:nvPr>
            <p:ph type="title"/>
          </p:nvPr>
        </p:nvSpPr>
        <p:spPr>
          <a:xfrm>
            <a:off x="360000" y="1779662"/>
            <a:ext cx="8424000" cy="918294"/>
          </a:xfrm>
        </p:spPr>
        <p:txBody>
          <a:bodyPr/>
          <a:lstStyle/>
          <a:p>
            <a:r>
              <a:rPr lang="de-DE" dirty="0"/>
              <a:t>Endergebnis  </a:t>
            </a:r>
          </a:p>
        </p:txBody>
      </p:sp>
      <p:sp>
        <p:nvSpPr>
          <p:cNvPr id="5" name="Textplatzhalter 4">
            <a:extLst>
              <a:ext uri="{FF2B5EF4-FFF2-40B4-BE49-F238E27FC236}">
                <a16:creationId xmlns:a16="http://schemas.microsoft.com/office/drawing/2014/main" id="{E827A24B-BA1E-4827-AE4D-D33963A7F184}"/>
              </a:ext>
            </a:extLst>
          </p:cNvPr>
          <p:cNvSpPr>
            <a:spLocks noGrp="1"/>
          </p:cNvSpPr>
          <p:nvPr>
            <p:ph type="body" sz="quarter" idx="14"/>
          </p:nvPr>
        </p:nvSpPr>
        <p:spPr>
          <a:xfrm>
            <a:off x="2793714" y="2994051"/>
            <a:ext cx="1548172" cy="252412"/>
          </a:xfrm>
        </p:spPr>
        <p:txBody>
          <a:bodyPr/>
          <a:lstStyle/>
          <a:p>
            <a:r>
              <a:rPr lang="de-DE" dirty="0"/>
              <a:t>Benutzeroberfläche </a:t>
            </a:r>
          </a:p>
        </p:txBody>
      </p:sp>
      <p:sp>
        <p:nvSpPr>
          <p:cNvPr id="6" name="Textplatzhalter 4">
            <a:extLst>
              <a:ext uri="{FF2B5EF4-FFF2-40B4-BE49-F238E27FC236}">
                <a16:creationId xmlns:a16="http://schemas.microsoft.com/office/drawing/2014/main" id="{7F5D963D-3D10-B420-C41A-C4CE4622C196}"/>
              </a:ext>
            </a:extLst>
          </p:cNvPr>
          <p:cNvSpPr txBox="1">
            <a:spLocks/>
          </p:cNvSpPr>
          <p:nvPr/>
        </p:nvSpPr>
        <p:spPr>
          <a:xfrm>
            <a:off x="539552" y="2445544"/>
            <a:ext cx="8424000" cy="252412"/>
          </a:xfrm>
          <a:prstGeom prst="rect">
            <a:avLst/>
          </a:prstGeom>
        </p:spPr>
        <p:txBody>
          <a:bodyPr lIns="0" tIns="0" rIns="0" bIns="0"/>
          <a:lstStyle>
            <a:lvl1pPr marL="0" indent="0" algn="ctr" rtl="0" eaLnBrk="1" fontAlgn="base" hangingPunct="1">
              <a:spcBef>
                <a:spcPct val="20000"/>
              </a:spcBef>
              <a:spcAft>
                <a:spcPct val="0"/>
              </a:spcAft>
              <a:buFont typeface="Arial" charset="0"/>
              <a:buNone/>
              <a:defRPr sz="1400" kern="1200">
                <a:solidFill>
                  <a:srgbClr val="F5F205"/>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de-DE" dirty="0"/>
          </a:p>
        </p:txBody>
      </p:sp>
      <p:sp>
        <p:nvSpPr>
          <p:cNvPr id="7" name="Textplatzhalter 4">
            <a:extLst>
              <a:ext uri="{FF2B5EF4-FFF2-40B4-BE49-F238E27FC236}">
                <a16:creationId xmlns:a16="http://schemas.microsoft.com/office/drawing/2014/main" id="{F4491E28-E75B-26F5-A718-62E353C60913}"/>
              </a:ext>
            </a:extLst>
          </p:cNvPr>
          <p:cNvSpPr txBox="1">
            <a:spLocks/>
          </p:cNvSpPr>
          <p:nvPr/>
        </p:nvSpPr>
        <p:spPr>
          <a:xfrm>
            <a:off x="805670" y="2995886"/>
            <a:ext cx="1174042" cy="252412"/>
          </a:xfrm>
          <a:prstGeom prst="rect">
            <a:avLst/>
          </a:prstGeom>
        </p:spPr>
        <p:txBody>
          <a:bodyPr lIns="0" tIns="0" rIns="0" bIns="0"/>
          <a:lstStyle>
            <a:lvl1pPr marL="0" indent="0" algn="ctr" rtl="0" eaLnBrk="1" fontAlgn="base" hangingPunct="1">
              <a:spcBef>
                <a:spcPct val="20000"/>
              </a:spcBef>
              <a:spcAft>
                <a:spcPct val="0"/>
              </a:spcAft>
              <a:buFont typeface="Arial" charset="0"/>
              <a:buNone/>
              <a:defRPr sz="1400" kern="1200">
                <a:solidFill>
                  <a:srgbClr val="F5F205"/>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de-DE" dirty="0"/>
              <a:t>Funktionalität </a:t>
            </a:r>
          </a:p>
        </p:txBody>
      </p:sp>
      <p:sp>
        <p:nvSpPr>
          <p:cNvPr id="8" name="Textplatzhalter 4">
            <a:extLst>
              <a:ext uri="{FF2B5EF4-FFF2-40B4-BE49-F238E27FC236}">
                <a16:creationId xmlns:a16="http://schemas.microsoft.com/office/drawing/2014/main" id="{E517A432-9F0E-F003-C105-6509F3B7AE7B}"/>
              </a:ext>
            </a:extLst>
          </p:cNvPr>
          <p:cNvSpPr txBox="1">
            <a:spLocks/>
          </p:cNvSpPr>
          <p:nvPr/>
        </p:nvSpPr>
        <p:spPr>
          <a:xfrm>
            <a:off x="5292080" y="2994051"/>
            <a:ext cx="1080120" cy="252412"/>
          </a:xfrm>
          <a:prstGeom prst="rect">
            <a:avLst/>
          </a:prstGeom>
        </p:spPr>
        <p:txBody>
          <a:bodyPr lIns="0" tIns="0" rIns="0" bIns="0"/>
          <a:lstStyle>
            <a:lvl1pPr marL="0" indent="0" algn="ctr" rtl="0" eaLnBrk="1" fontAlgn="base" hangingPunct="1">
              <a:spcBef>
                <a:spcPct val="20000"/>
              </a:spcBef>
              <a:spcAft>
                <a:spcPct val="0"/>
              </a:spcAft>
              <a:buFont typeface="Arial" charset="0"/>
              <a:buNone/>
              <a:defRPr sz="1400" kern="1200">
                <a:solidFill>
                  <a:srgbClr val="F5F205"/>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de-DE" dirty="0"/>
              <a:t>Performance </a:t>
            </a:r>
          </a:p>
        </p:txBody>
      </p:sp>
      <p:sp>
        <p:nvSpPr>
          <p:cNvPr id="9" name="Textplatzhalter 4">
            <a:extLst>
              <a:ext uri="{FF2B5EF4-FFF2-40B4-BE49-F238E27FC236}">
                <a16:creationId xmlns:a16="http://schemas.microsoft.com/office/drawing/2014/main" id="{72F45131-89C4-CF83-8AE0-E139BD92AA23}"/>
              </a:ext>
            </a:extLst>
          </p:cNvPr>
          <p:cNvSpPr txBox="1">
            <a:spLocks/>
          </p:cNvSpPr>
          <p:nvPr/>
        </p:nvSpPr>
        <p:spPr>
          <a:xfrm>
            <a:off x="7186202" y="2994051"/>
            <a:ext cx="1152128" cy="252412"/>
          </a:xfrm>
          <a:prstGeom prst="rect">
            <a:avLst/>
          </a:prstGeom>
        </p:spPr>
        <p:txBody>
          <a:bodyPr lIns="0" tIns="0" rIns="0" bIns="0"/>
          <a:lstStyle>
            <a:lvl1pPr marL="0" indent="0" algn="ctr" rtl="0" eaLnBrk="1" fontAlgn="base" hangingPunct="1">
              <a:spcBef>
                <a:spcPct val="20000"/>
              </a:spcBef>
              <a:spcAft>
                <a:spcPct val="0"/>
              </a:spcAft>
              <a:buFont typeface="Arial" charset="0"/>
              <a:buNone/>
              <a:defRPr sz="1400" kern="1200">
                <a:solidFill>
                  <a:srgbClr val="F5F205"/>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de-DE" dirty="0"/>
              <a:t>Nachhaltigkeit </a:t>
            </a:r>
          </a:p>
        </p:txBody>
      </p:sp>
    </p:spTree>
    <p:extLst>
      <p:ext uri="{BB962C8B-B14F-4D97-AF65-F5344CB8AC3E}">
        <p14:creationId xmlns:p14="http://schemas.microsoft.com/office/powerpoint/2010/main" val="55696647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7" grpId="0"/>
      <p:bldP spid="8" grpId="0"/>
      <p:bldP spid="9" grpId="0"/>
    </p:bldLst>
  </p:timing>
</p:sld>
</file>

<file path=ppt/theme/theme1.xml><?xml version="1.0" encoding="utf-8"?>
<a:theme xmlns:a="http://schemas.openxmlformats.org/drawingml/2006/main" name="Master">
  <a:themeElements>
    <a:clrScheme name="Benutzerdefiniert 26">
      <a:dk1>
        <a:srgbClr val="282828"/>
      </a:dk1>
      <a:lt1>
        <a:sysClr val="window" lastClr="FFFFFF"/>
      </a:lt1>
      <a:dk2>
        <a:srgbClr val="371AE4"/>
      </a:dk2>
      <a:lt2>
        <a:srgbClr val="FFFFFF"/>
      </a:lt2>
      <a:accent1>
        <a:srgbClr val="371AE4"/>
      </a:accent1>
      <a:accent2>
        <a:srgbClr val="008CFF"/>
      </a:accent2>
      <a:accent3>
        <a:srgbClr val="F5F205"/>
      </a:accent3>
      <a:accent4>
        <a:srgbClr val="00D878"/>
      </a:accent4>
      <a:accent5>
        <a:srgbClr val="FF3CA0"/>
      </a:accent5>
      <a:accent6>
        <a:srgbClr val="FF8C00"/>
      </a:accent6>
      <a:hlink>
        <a:srgbClr val="A6A6A6"/>
      </a:hlink>
      <a:folHlink>
        <a:srgbClr val="58595B"/>
      </a:folHlink>
    </a:clrScheme>
    <a:fontScheme name="Benutzerdefiniert 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noAutofit/>
      </a:bodyPr>
      <a:lstStyle>
        <a:defPPr algn="l">
          <a:defRPr sz="1600" dirty="0" err="1" smtClean="0"/>
        </a:defPPr>
      </a:lstStyle>
    </a:txDef>
  </a:objectDefaults>
  <a:extraClrSchemeLst/>
  <a:extLst>
    <a:ext uri="{05A4C25C-085E-4340-85A3-A5531E510DB2}">
      <thm15:themeFamily xmlns:thm15="http://schemas.microsoft.com/office/thememl/2012/main" name="Implico_PPT_Template_2022.pptx" id="{66E52B66-1682-4322-A00E-7FB95EF445CF}" vid="{61D5FE03-C23E-44BF-B113-5160F266CE43}"/>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Implico_PPT_Template_2022</Template>
  <TotalTime>0</TotalTime>
  <Words>702</Words>
  <Application>Microsoft Office PowerPoint</Application>
  <PresentationFormat>Bildschirmpräsentation (16:9)</PresentationFormat>
  <Paragraphs>94</Paragraphs>
  <Slides>19</Slides>
  <Notes>15</Notes>
  <HiddenSlides>0</HiddenSlides>
  <MMClips>1</MMClips>
  <ScaleCrop>false</ScaleCrop>
  <HeadingPairs>
    <vt:vector size="6" baseType="variant">
      <vt:variant>
        <vt:lpstr>Verwendete Schriftarten</vt:lpstr>
      </vt:variant>
      <vt:variant>
        <vt:i4>2</vt:i4>
      </vt:variant>
      <vt:variant>
        <vt:lpstr>Design</vt:lpstr>
      </vt:variant>
      <vt:variant>
        <vt:i4>1</vt:i4>
      </vt:variant>
      <vt:variant>
        <vt:lpstr>Folientitel</vt:lpstr>
      </vt:variant>
      <vt:variant>
        <vt:i4>19</vt:i4>
      </vt:variant>
    </vt:vector>
  </HeadingPairs>
  <TitlesOfParts>
    <vt:vector size="22" baseType="lpstr">
      <vt:lpstr>Arial</vt:lpstr>
      <vt:lpstr>Calibri</vt:lpstr>
      <vt:lpstr>Master</vt:lpstr>
      <vt:lpstr>PowerPoint-Präsentation</vt:lpstr>
      <vt:lpstr>Agenda</vt:lpstr>
      <vt:lpstr>Projektbeschreibung </vt:lpstr>
      <vt:lpstr>Projektbeschreibung </vt:lpstr>
      <vt:lpstr>Die SAP-Anwendung „Report Competitor Prices“</vt:lpstr>
      <vt:lpstr>Die SAP-Anwendung „Report Competitor Prices“</vt:lpstr>
      <vt:lpstr>Ziel des Projekts  </vt:lpstr>
      <vt:lpstr>Ziel des Projekts</vt:lpstr>
      <vt:lpstr>Endergebnis  </vt:lpstr>
      <vt:lpstr>Funktionalität</vt:lpstr>
      <vt:lpstr>Funktionalität</vt:lpstr>
      <vt:lpstr>Funktionalität</vt:lpstr>
      <vt:lpstr>Benutzeroberfläche</vt:lpstr>
      <vt:lpstr>Performance</vt:lpstr>
      <vt:lpstr>Nachhaltigkeit </vt:lpstr>
      <vt:lpstr>Fazit</vt:lpstr>
      <vt:lpstr>Fazit</vt:lpstr>
      <vt:lpstr>PowerPoint-Präsentation</vt:lpstr>
      <vt:lpstr>PowerPoint-Präsentation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Mohammed Altarkawi</dc:creator>
  <dc:description>© Implico. All rights reserved.</dc:description>
  <cp:lastModifiedBy>Mohammed Altarkawi</cp:lastModifiedBy>
  <cp:revision>112</cp:revision>
  <cp:lastPrinted>2013-11-27T12:48:17Z</cp:lastPrinted>
  <dcterms:created xsi:type="dcterms:W3CDTF">2022-06-02T12:39:49Z</dcterms:created>
  <dcterms:modified xsi:type="dcterms:W3CDTF">2022-06-10T15:37:42Z</dcterms:modified>
</cp:coreProperties>
</file>